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49"/>
  </p:notesMasterIdLst>
  <p:sldIdLst>
    <p:sldId id="256" r:id="rId2"/>
    <p:sldId id="304" r:id="rId3"/>
    <p:sldId id="305" r:id="rId4"/>
    <p:sldId id="306" r:id="rId5"/>
    <p:sldId id="307" r:id="rId6"/>
    <p:sldId id="308" r:id="rId7"/>
    <p:sldId id="309" r:id="rId8"/>
    <p:sldId id="310" r:id="rId9"/>
    <p:sldId id="333" r:id="rId10"/>
    <p:sldId id="335" r:id="rId11"/>
    <p:sldId id="334" r:id="rId12"/>
    <p:sldId id="336" r:id="rId13"/>
    <p:sldId id="317" r:id="rId14"/>
    <p:sldId id="351" r:id="rId15"/>
    <p:sldId id="318" r:id="rId16"/>
    <p:sldId id="326" r:id="rId17"/>
    <p:sldId id="350" r:id="rId18"/>
    <p:sldId id="319" r:id="rId19"/>
    <p:sldId id="321" r:id="rId20"/>
    <p:sldId id="348" r:id="rId21"/>
    <p:sldId id="349" r:id="rId22"/>
    <p:sldId id="322" r:id="rId23"/>
    <p:sldId id="325" r:id="rId24"/>
    <p:sldId id="323" r:id="rId25"/>
    <p:sldId id="337" r:id="rId26"/>
    <p:sldId id="327" r:id="rId27"/>
    <p:sldId id="328" r:id="rId28"/>
    <p:sldId id="329" r:id="rId29"/>
    <p:sldId id="338" r:id="rId30"/>
    <p:sldId id="259" r:id="rId31"/>
    <p:sldId id="320" r:id="rId32"/>
    <p:sldId id="332" r:id="rId33"/>
    <p:sldId id="342" r:id="rId34"/>
    <p:sldId id="311" r:id="rId35"/>
    <p:sldId id="344" r:id="rId36"/>
    <p:sldId id="312" r:id="rId37"/>
    <p:sldId id="341" r:id="rId38"/>
    <p:sldId id="340" r:id="rId39"/>
    <p:sldId id="313" r:id="rId40"/>
    <p:sldId id="339" r:id="rId41"/>
    <p:sldId id="316" r:id="rId42"/>
    <p:sldId id="314" r:id="rId43"/>
    <p:sldId id="315" r:id="rId44"/>
    <p:sldId id="346" r:id="rId45"/>
    <p:sldId id="347" r:id="rId46"/>
    <p:sldId id="345" r:id="rId47"/>
    <p:sldId id="330" r:id="rId48"/>
  </p:sldIdLst>
  <p:sldSz cx="9144000" cy="6858000" type="screen4x3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13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BB27E4-11B7-4222-91F1-1E4FF703E056}" type="doc">
      <dgm:prSet loTypeId="urn:microsoft.com/office/officeart/2008/layout/RadialCluster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CL"/>
        </a:p>
      </dgm:t>
    </dgm:pt>
    <dgm:pt modelId="{E27CD823-D12C-4497-BB2A-233ECFF07F80}">
      <dgm:prSet phldrT="[Text]"/>
      <dgm:spPr/>
      <dgm:t>
        <a:bodyPr/>
        <a:lstStyle/>
        <a:p>
          <a:r>
            <a:rPr lang="es-CL" dirty="0">
              <a:latin typeface="Gidolinya" panose="02000503000000000000" pitchFamily="50" charset="0"/>
            </a:rPr>
            <a:t>Tecnologías de impresión 3D</a:t>
          </a:r>
        </a:p>
      </dgm:t>
    </dgm:pt>
    <dgm:pt modelId="{002A254C-1CC5-4D3E-9440-7B3D0F1A1C60}" type="parTrans" cxnId="{9B0D6107-4611-4986-AF9F-F467D0080BC1}">
      <dgm:prSet/>
      <dgm:spPr/>
      <dgm:t>
        <a:bodyPr/>
        <a:lstStyle/>
        <a:p>
          <a:endParaRPr lang="es-CL"/>
        </a:p>
      </dgm:t>
    </dgm:pt>
    <dgm:pt modelId="{BC8EE22B-4D53-4C3B-9DBF-3C609EC0A8E2}" type="sibTrans" cxnId="{9B0D6107-4611-4986-AF9F-F467D0080BC1}">
      <dgm:prSet/>
      <dgm:spPr/>
      <dgm:t>
        <a:bodyPr/>
        <a:lstStyle/>
        <a:p>
          <a:endParaRPr lang="es-CL"/>
        </a:p>
      </dgm:t>
    </dgm:pt>
    <dgm:pt modelId="{9EC589D5-7E62-44FE-8D30-0522C087DC90}">
      <dgm:prSet phldrT="[Text]"/>
      <dgm:spPr/>
      <dgm:t>
        <a:bodyPr/>
        <a:lstStyle/>
        <a:p>
          <a:r>
            <a:rPr lang="es-CL" dirty="0">
              <a:latin typeface="Gidolinya" panose="02000503000000000000" pitchFamily="50" charset="0"/>
            </a:rPr>
            <a:t>FDM</a:t>
          </a:r>
        </a:p>
        <a:p>
          <a:r>
            <a:rPr lang="es-CL" dirty="0">
              <a:latin typeface="Gidolinya" panose="02000503000000000000" pitchFamily="50" charset="0"/>
            </a:rPr>
            <a:t>Inyección de material fundido</a:t>
          </a:r>
        </a:p>
        <a:p>
          <a:r>
            <a:rPr lang="es-CL" dirty="0">
              <a:latin typeface="Gidolinya" panose="02000503000000000000" pitchFamily="50" charset="0"/>
            </a:rPr>
            <a:t>Filamentos termoplásticos</a:t>
          </a:r>
        </a:p>
      </dgm:t>
    </dgm:pt>
    <dgm:pt modelId="{4AF67219-BF6F-4C49-B4AA-B4A064DC5252}" type="parTrans" cxnId="{18A362E1-BFD7-44C0-AF71-5C4AD38FBEFF}">
      <dgm:prSet/>
      <dgm:spPr/>
      <dgm:t>
        <a:bodyPr/>
        <a:lstStyle/>
        <a:p>
          <a:endParaRPr lang="es-CL"/>
        </a:p>
      </dgm:t>
    </dgm:pt>
    <dgm:pt modelId="{1D1E7C69-7F00-4D13-AEC5-A92C8E53AC7F}" type="sibTrans" cxnId="{18A362E1-BFD7-44C0-AF71-5C4AD38FBEFF}">
      <dgm:prSet/>
      <dgm:spPr/>
      <dgm:t>
        <a:bodyPr/>
        <a:lstStyle/>
        <a:p>
          <a:endParaRPr lang="es-CL"/>
        </a:p>
      </dgm:t>
    </dgm:pt>
    <dgm:pt modelId="{DBF1A7AE-20E4-447D-B89C-9DF9AFD04CB0}">
      <dgm:prSet phldrT="[Text]" custT="1"/>
      <dgm:spPr/>
      <dgm:t>
        <a:bodyPr/>
        <a:lstStyle/>
        <a:p>
          <a:r>
            <a:rPr lang="es-CL" sz="2700" dirty="0">
              <a:latin typeface="Gidolinya" panose="02000503000000000000" pitchFamily="50" charset="0"/>
            </a:rPr>
            <a:t>SLA/DLP</a:t>
          </a:r>
        </a:p>
        <a:p>
          <a:r>
            <a:rPr lang="es-CL" sz="2700" dirty="0">
              <a:latin typeface="Gidolinya" panose="02000503000000000000" pitchFamily="50" charset="0"/>
            </a:rPr>
            <a:t>Fotopolimerización</a:t>
          </a:r>
        </a:p>
        <a:p>
          <a:r>
            <a:rPr lang="es-CL" sz="2700" dirty="0">
              <a:latin typeface="Gidolinya" panose="02000503000000000000" pitchFamily="50" charset="0"/>
            </a:rPr>
            <a:t>Resinas líquidas termoestables</a:t>
          </a:r>
        </a:p>
      </dgm:t>
    </dgm:pt>
    <dgm:pt modelId="{A8421535-1FCB-40D9-A43C-24191126D006}" type="parTrans" cxnId="{D43EFE70-6CBE-4CD3-824F-2A61B79BACB7}">
      <dgm:prSet/>
      <dgm:spPr/>
      <dgm:t>
        <a:bodyPr/>
        <a:lstStyle/>
        <a:p>
          <a:endParaRPr lang="es-CL"/>
        </a:p>
      </dgm:t>
    </dgm:pt>
    <dgm:pt modelId="{12FBEC76-C131-4F9E-8246-6FA12B92B865}" type="sibTrans" cxnId="{D43EFE70-6CBE-4CD3-824F-2A61B79BACB7}">
      <dgm:prSet/>
      <dgm:spPr/>
      <dgm:t>
        <a:bodyPr/>
        <a:lstStyle/>
        <a:p>
          <a:endParaRPr lang="es-CL"/>
        </a:p>
      </dgm:t>
    </dgm:pt>
    <dgm:pt modelId="{3D4FF3C5-3C1A-47C7-919F-27FE3399BFF6}">
      <dgm:prSet phldrT="[Text]" custT="1"/>
      <dgm:spPr/>
      <dgm:t>
        <a:bodyPr/>
        <a:lstStyle/>
        <a:p>
          <a:r>
            <a:rPr lang="es-CL" sz="2700" dirty="0">
              <a:latin typeface="Gidolinya" panose="02000503000000000000" pitchFamily="50" charset="0"/>
            </a:rPr>
            <a:t>SLS</a:t>
          </a:r>
        </a:p>
        <a:p>
          <a:r>
            <a:rPr lang="es-CL" sz="2700" dirty="0">
              <a:latin typeface="Gidolinya" panose="02000503000000000000" pitchFamily="50" charset="0"/>
            </a:rPr>
            <a:t>Sinterizado</a:t>
          </a:r>
        </a:p>
        <a:p>
          <a:r>
            <a:rPr lang="es-CL" sz="2700" dirty="0">
              <a:latin typeface="Gidolinya" panose="02000503000000000000" pitchFamily="50" charset="0"/>
            </a:rPr>
            <a:t>Material pulverizado fundible</a:t>
          </a:r>
        </a:p>
      </dgm:t>
    </dgm:pt>
    <dgm:pt modelId="{9C4F9345-A311-4261-AE20-65843FB0B1AE}" type="parTrans" cxnId="{3C6FA91E-A6E3-4FAC-8CE2-37C664D44879}">
      <dgm:prSet/>
      <dgm:spPr/>
      <dgm:t>
        <a:bodyPr/>
        <a:lstStyle/>
        <a:p>
          <a:endParaRPr lang="es-CL"/>
        </a:p>
      </dgm:t>
    </dgm:pt>
    <dgm:pt modelId="{6E9578CE-AA96-4B38-8CB7-4543C37C641A}" type="sibTrans" cxnId="{3C6FA91E-A6E3-4FAC-8CE2-37C664D44879}">
      <dgm:prSet/>
      <dgm:spPr/>
      <dgm:t>
        <a:bodyPr/>
        <a:lstStyle/>
        <a:p>
          <a:endParaRPr lang="es-CL"/>
        </a:p>
      </dgm:t>
    </dgm:pt>
    <dgm:pt modelId="{495FD4A0-0480-46C2-BB65-1170D8190F15}" type="pres">
      <dgm:prSet presAssocID="{56BB27E4-11B7-4222-91F1-1E4FF703E056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0F885E81-3AB1-4B51-AD6E-1620925DAE8C}" type="pres">
      <dgm:prSet presAssocID="{E27CD823-D12C-4497-BB2A-233ECFF07F80}" presName="singleCycle" presStyleCnt="0"/>
      <dgm:spPr/>
    </dgm:pt>
    <dgm:pt modelId="{DDD30993-D779-43E3-82AC-9FDBD8B63CE8}" type="pres">
      <dgm:prSet presAssocID="{E27CD823-D12C-4497-BB2A-233ECFF07F80}" presName="singleCenter" presStyleLbl="node1" presStyleIdx="0" presStyleCnt="4" custScaleX="143534" custScaleY="110139" custLinFactNeighborX="-343" custLinFactNeighborY="-53674">
        <dgm:presLayoutVars>
          <dgm:chMax val="7"/>
          <dgm:chPref val="7"/>
        </dgm:presLayoutVars>
      </dgm:prSet>
      <dgm:spPr/>
    </dgm:pt>
    <dgm:pt modelId="{49B5862F-ECAB-4D36-8CEA-DC33FE300E33}" type="pres">
      <dgm:prSet presAssocID="{4AF67219-BF6F-4C49-B4AA-B4A064DC5252}" presName="Name56" presStyleLbl="parChTrans1D2" presStyleIdx="0" presStyleCnt="3"/>
      <dgm:spPr/>
    </dgm:pt>
    <dgm:pt modelId="{B5CA25DD-7DDF-418D-860B-787E1572FED2}" type="pres">
      <dgm:prSet presAssocID="{9EC589D5-7E62-44FE-8D30-0522C087DC90}" presName="text0" presStyleLbl="node1" presStyleIdx="1" presStyleCnt="4" custScaleX="266916" custScaleY="203822" custRadScaleRad="11598" custRadScaleInc="-293921">
        <dgm:presLayoutVars>
          <dgm:bulletEnabled val="1"/>
        </dgm:presLayoutVars>
      </dgm:prSet>
      <dgm:spPr/>
    </dgm:pt>
    <dgm:pt modelId="{A05FC55F-1615-4569-9A0E-A1E2D99125C7}" type="pres">
      <dgm:prSet presAssocID="{A8421535-1FCB-40D9-A43C-24191126D006}" presName="Name56" presStyleLbl="parChTrans1D2" presStyleIdx="1" presStyleCnt="3"/>
      <dgm:spPr/>
    </dgm:pt>
    <dgm:pt modelId="{832949D5-18E5-4E10-82E7-EA68D39AEBCE}" type="pres">
      <dgm:prSet presAssocID="{DBF1A7AE-20E4-447D-B89C-9DF9AFD04CB0}" presName="text0" presStyleLbl="node1" presStyleIdx="2" presStyleCnt="4" custScaleX="255269" custScaleY="177616" custRadScaleRad="126964" custRadScaleInc="-41636">
        <dgm:presLayoutVars>
          <dgm:bulletEnabled val="1"/>
        </dgm:presLayoutVars>
      </dgm:prSet>
      <dgm:spPr/>
    </dgm:pt>
    <dgm:pt modelId="{ACFFAF78-9345-4B40-BAF7-ACFCD8C5980B}" type="pres">
      <dgm:prSet presAssocID="{9C4F9345-A311-4261-AE20-65843FB0B1AE}" presName="Name56" presStyleLbl="parChTrans1D2" presStyleIdx="2" presStyleCnt="3"/>
      <dgm:spPr/>
    </dgm:pt>
    <dgm:pt modelId="{F66E9CCD-02FE-4EAF-AA8A-A0020C1B074A}" type="pres">
      <dgm:prSet presAssocID="{3D4FF3C5-3C1A-47C7-919F-27FE3399BFF6}" presName="text0" presStyleLbl="node1" presStyleIdx="3" presStyleCnt="4" custScaleX="220353" custScaleY="199476" custRadScaleRad="127052" custRadScaleInc="40038">
        <dgm:presLayoutVars>
          <dgm:bulletEnabled val="1"/>
        </dgm:presLayoutVars>
      </dgm:prSet>
      <dgm:spPr/>
    </dgm:pt>
  </dgm:ptLst>
  <dgm:cxnLst>
    <dgm:cxn modelId="{9B0D6107-4611-4986-AF9F-F467D0080BC1}" srcId="{56BB27E4-11B7-4222-91F1-1E4FF703E056}" destId="{E27CD823-D12C-4497-BB2A-233ECFF07F80}" srcOrd="0" destOrd="0" parTransId="{002A254C-1CC5-4D3E-9440-7B3D0F1A1C60}" sibTransId="{BC8EE22B-4D53-4C3B-9DBF-3C609EC0A8E2}"/>
    <dgm:cxn modelId="{3C6FA91E-A6E3-4FAC-8CE2-37C664D44879}" srcId="{E27CD823-D12C-4497-BB2A-233ECFF07F80}" destId="{3D4FF3C5-3C1A-47C7-919F-27FE3399BFF6}" srcOrd="2" destOrd="0" parTransId="{9C4F9345-A311-4261-AE20-65843FB0B1AE}" sibTransId="{6E9578CE-AA96-4B38-8CB7-4543C37C641A}"/>
    <dgm:cxn modelId="{D1592D3C-1F9D-4337-AB81-A0FD37FF477D}" type="presOf" srcId="{9C4F9345-A311-4261-AE20-65843FB0B1AE}" destId="{ACFFAF78-9345-4B40-BAF7-ACFCD8C5980B}" srcOrd="0" destOrd="0" presId="urn:microsoft.com/office/officeart/2008/layout/RadialCluster"/>
    <dgm:cxn modelId="{0218674F-024E-40C6-AA40-BDF3C3AF4837}" type="presOf" srcId="{56BB27E4-11B7-4222-91F1-1E4FF703E056}" destId="{495FD4A0-0480-46C2-BB65-1170D8190F15}" srcOrd="0" destOrd="0" presId="urn:microsoft.com/office/officeart/2008/layout/RadialCluster"/>
    <dgm:cxn modelId="{D43EFE70-6CBE-4CD3-824F-2A61B79BACB7}" srcId="{E27CD823-D12C-4497-BB2A-233ECFF07F80}" destId="{DBF1A7AE-20E4-447D-B89C-9DF9AFD04CB0}" srcOrd="1" destOrd="0" parTransId="{A8421535-1FCB-40D9-A43C-24191126D006}" sibTransId="{12FBEC76-C131-4F9E-8246-6FA12B92B865}"/>
    <dgm:cxn modelId="{EF4CAC51-C783-476B-B893-EBFE8E193AE1}" type="presOf" srcId="{9EC589D5-7E62-44FE-8D30-0522C087DC90}" destId="{B5CA25DD-7DDF-418D-860B-787E1572FED2}" srcOrd="0" destOrd="0" presId="urn:microsoft.com/office/officeart/2008/layout/RadialCluster"/>
    <dgm:cxn modelId="{53E2B754-9B74-44E6-B279-0B5B610DEC1F}" type="presOf" srcId="{3D4FF3C5-3C1A-47C7-919F-27FE3399BFF6}" destId="{F66E9CCD-02FE-4EAF-AA8A-A0020C1B074A}" srcOrd="0" destOrd="0" presId="urn:microsoft.com/office/officeart/2008/layout/RadialCluster"/>
    <dgm:cxn modelId="{3AB06E58-D72B-43CD-B5B9-F2BD9D5E3AA6}" type="presOf" srcId="{A8421535-1FCB-40D9-A43C-24191126D006}" destId="{A05FC55F-1615-4569-9A0E-A1E2D99125C7}" srcOrd="0" destOrd="0" presId="urn:microsoft.com/office/officeart/2008/layout/RadialCluster"/>
    <dgm:cxn modelId="{EA4DC77E-4D9B-450C-B6CD-A6C77D0492C5}" type="presOf" srcId="{E27CD823-D12C-4497-BB2A-233ECFF07F80}" destId="{DDD30993-D779-43E3-82AC-9FDBD8B63CE8}" srcOrd="0" destOrd="0" presId="urn:microsoft.com/office/officeart/2008/layout/RadialCluster"/>
    <dgm:cxn modelId="{515B8DA9-F8A5-4B5D-B729-26682D55B995}" type="presOf" srcId="{4AF67219-BF6F-4C49-B4AA-B4A064DC5252}" destId="{49B5862F-ECAB-4D36-8CEA-DC33FE300E33}" srcOrd="0" destOrd="0" presId="urn:microsoft.com/office/officeart/2008/layout/RadialCluster"/>
    <dgm:cxn modelId="{26CD65D2-18BF-4A51-810E-856A9328961D}" type="presOf" srcId="{DBF1A7AE-20E4-447D-B89C-9DF9AFD04CB0}" destId="{832949D5-18E5-4E10-82E7-EA68D39AEBCE}" srcOrd="0" destOrd="0" presId="urn:microsoft.com/office/officeart/2008/layout/RadialCluster"/>
    <dgm:cxn modelId="{18A362E1-BFD7-44C0-AF71-5C4AD38FBEFF}" srcId="{E27CD823-D12C-4497-BB2A-233ECFF07F80}" destId="{9EC589D5-7E62-44FE-8D30-0522C087DC90}" srcOrd="0" destOrd="0" parTransId="{4AF67219-BF6F-4C49-B4AA-B4A064DC5252}" sibTransId="{1D1E7C69-7F00-4D13-AEC5-A92C8E53AC7F}"/>
    <dgm:cxn modelId="{D61F4538-C3C8-43C8-A66A-F9B78CF0AEEF}" type="presParOf" srcId="{495FD4A0-0480-46C2-BB65-1170D8190F15}" destId="{0F885E81-3AB1-4B51-AD6E-1620925DAE8C}" srcOrd="0" destOrd="0" presId="urn:microsoft.com/office/officeart/2008/layout/RadialCluster"/>
    <dgm:cxn modelId="{24C93142-7569-4CE0-8D03-B61BA283073E}" type="presParOf" srcId="{0F885E81-3AB1-4B51-AD6E-1620925DAE8C}" destId="{DDD30993-D779-43E3-82AC-9FDBD8B63CE8}" srcOrd="0" destOrd="0" presId="urn:microsoft.com/office/officeart/2008/layout/RadialCluster"/>
    <dgm:cxn modelId="{5F920993-C9D6-4FC3-A87A-DE323E9B7A1B}" type="presParOf" srcId="{0F885E81-3AB1-4B51-AD6E-1620925DAE8C}" destId="{49B5862F-ECAB-4D36-8CEA-DC33FE300E33}" srcOrd="1" destOrd="0" presId="urn:microsoft.com/office/officeart/2008/layout/RadialCluster"/>
    <dgm:cxn modelId="{D1EDDC1A-89D4-4DF1-A9FB-8E457DC49FCD}" type="presParOf" srcId="{0F885E81-3AB1-4B51-AD6E-1620925DAE8C}" destId="{B5CA25DD-7DDF-418D-860B-787E1572FED2}" srcOrd="2" destOrd="0" presId="urn:microsoft.com/office/officeart/2008/layout/RadialCluster"/>
    <dgm:cxn modelId="{02D61324-3EC6-4121-9071-EF270AC9AC9F}" type="presParOf" srcId="{0F885E81-3AB1-4B51-AD6E-1620925DAE8C}" destId="{A05FC55F-1615-4569-9A0E-A1E2D99125C7}" srcOrd="3" destOrd="0" presId="urn:microsoft.com/office/officeart/2008/layout/RadialCluster"/>
    <dgm:cxn modelId="{60D50FB9-CBF9-4FE6-BE5E-7E337AAF6633}" type="presParOf" srcId="{0F885E81-3AB1-4B51-AD6E-1620925DAE8C}" destId="{832949D5-18E5-4E10-82E7-EA68D39AEBCE}" srcOrd="4" destOrd="0" presId="urn:microsoft.com/office/officeart/2008/layout/RadialCluster"/>
    <dgm:cxn modelId="{15A54C66-145F-4133-A504-63DD6E1F8A8F}" type="presParOf" srcId="{0F885E81-3AB1-4B51-AD6E-1620925DAE8C}" destId="{ACFFAF78-9345-4B40-BAF7-ACFCD8C5980B}" srcOrd="5" destOrd="0" presId="urn:microsoft.com/office/officeart/2008/layout/RadialCluster"/>
    <dgm:cxn modelId="{C056E617-5EC1-4833-91EA-A1956A1189A5}" type="presParOf" srcId="{0F885E81-3AB1-4B51-AD6E-1620925DAE8C}" destId="{F66E9CCD-02FE-4EAF-AA8A-A0020C1B074A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CAB6FE-CB26-4B12-A773-BE431E22A9BE}" type="doc">
      <dgm:prSet loTypeId="urn:microsoft.com/office/officeart/2009/3/layout/PlusandMinus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CL"/>
        </a:p>
      </dgm:t>
    </dgm:pt>
    <dgm:pt modelId="{69BAFFED-AE1E-4743-9C12-25303FE56ADB}">
      <dgm:prSet phldrT="[Text]"/>
      <dgm:spPr/>
      <dgm:t>
        <a:bodyPr/>
        <a:lstStyle/>
        <a:p>
          <a:endParaRPr lang="es-CL" dirty="0"/>
        </a:p>
      </dgm:t>
    </dgm:pt>
    <dgm:pt modelId="{5B5881EB-AFD6-4ED7-84B6-CAE43B0818B6}" type="parTrans" cxnId="{95436854-F1AC-4F12-9F8D-EB28607499C8}">
      <dgm:prSet/>
      <dgm:spPr/>
      <dgm:t>
        <a:bodyPr/>
        <a:lstStyle/>
        <a:p>
          <a:endParaRPr lang="es-CL"/>
        </a:p>
      </dgm:t>
    </dgm:pt>
    <dgm:pt modelId="{FC9F86BD-3753-4934-AC1D-D950725BC80C}" type="sibTrans" cxnId="{95436854-F1AC-4F12-9F8D-EB28607499C8}">
      <dgm:prSet/>
      <dgm:spPr/>
      <dgm:t>
        <a:bodyPr/>
        <a:lstStyle/>
        <a:p>
          <a:endParaRPr lang="es-CL"/>
        </a:p>
      </dgm:t>
    </dgm:pt>
    <dgm:pt modelId="{60E59E50-BCB2-47AA-846B-905A6D50E9ED}">
      <dgm:prSet phldrT="[Text]"/>
      <dgm:spPr/>
      <dgm:t>
        <a:bodyPr/>
        <a:lstStyle/>
        <a:p>
          <a:endParaRPr lang="es-CL" dirty="0"/>
        </a:p>
      </dgm:t>
    </dgm:pt>
    <dgm:pt modelId="{65D5CD17-487C-45D1-9F36-1D70F18E829B}" type="parTrans" cxnId="{6DA7E8C1-1C42-4F36-B954-A34B1F03003A}">
      <dgm:prSet/>
      <dgm:spPr/>
      <dgm:t>
        <a:bodyPr/>
        <a:lstStyle/>
        <a:p>
          <a:endParaRPr lang="es-CL"/>
        </a:p>
      </dgm:t>
    </dgm:pt>
    <dgm:pt modelId="{B8DC9E87-AB52-4A7A-BA5F-A7DD8AE257F7}" type="sibTrans" cxnId="{6DA7E8C1-1C42-4F36-B954-A34B1F03003A}">
      <dgm:prSet/>
      <dgm:spPr/>
      <dgm:t>
        <a:bodyPr/>
        <a:lstStyle/>
        <a:p>
          <a:endParaRPr lang="es-CL"/>
        </a:p>
      </dgm:t>
    </dgm:pt>
    <dgm:pt modelId="{CCBA01DA-65D6-4D6D-A4BE-7DABF11DA116}" type="pres">
      <dgm:prSet presAssocID="{C0CAB6FE-CB26-4B12-A773-BE431E22A9BE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1636CEC6-033A-4BA2-B115-140C4A87CB2E}" type="pres">
      <dgm:prSet presAssocID="{C0CAB6FE-CB26-4B12-A773-BE431E22A9BE}" presName="Background" presStyleLbl="bgImgPlace1" presStyleIdx="0" presStyleCnt="1" custScaleX="114943" custScaleY="150047" custLinFactNeighborX="3253" custLinFactNeighborY="885"/>
      <dgm:spPr>
        <a:noFill/>
      </dgm:spPr>
    </dgm:pt>
    <dgm:pt modelId="{005A60FB-E0A0-47A9-A9EF-2D8C905A886B}" type="pres">
      <dgm:prSet presAssocID="{C0CAB6FE-CB26-4B12-A773-BE431E22A9BE}" presName="ParentText1" presStyleLbl="revTx" presStyleIdx="0" presStyleCnt="2" custLinFactNeighborX="-1733" custLinFactNeighborY="12676">
        <dgm:presLayoutVars>
          <dgm:chMax val="0"/>
          <dgm:chPref val="0"/>
          <dgm:bulletEnabled val="1"/>
        </dgm:presLayoutVars>
      </dgm:prSet>
      <dgm:spPr/>
    </dgm:pt>
    <dgm:pt modelId="{761D0AC0-C1AC-4A35-8836-59F2B02BD5B1}" type="pres">
      <dgm:prSet presAssocID="{C0CAB6FE-CB26-4B12-A773-BE431E22A9BE}" presName="ParentText2" presStyleLbl="revTx" presStyleIdx="1" presStyleCnt="2" custLinFactNeighborX="1971" custLinFactNeighborY="12935">
        <dgm:presLayoutVars>
          <dgm:chMax val="0"/>
          <dgm:chPref val="0"/>
          <dgm:bulletEnabled val="1"/>
        </dgm:presLayoutVars>
      </dgm:prSet>
      <dgm:spPr/>
    </dgm:pt>
    <dgm:pt modelId="{24E556ED-A2AB-4AC3-B83E-119D82EB3E36}" type="pres">
      <dgm:prSet presAssocID="{C0CAB6FE-CB26-4B12-A773-BE431E22A9BE}" presName="Plus" presStyleLbl="alignNode1" presStyleIdx="0" presStyleCnt="2" custLinFactNeighborX="24974" custLinFactNeighborY="-21253"/>
      <dgm:spPr/>
    </dgm:pt>
    <dgm:pt modelId="{726ABA0F-E350-483C-B71E-6575649B8CBC}" type="pres">
      <dgm:prSet presAssocID="{C0CAB6FE-CB26-4B12-A773-BE431E22A9BE}" presName="Minus" presStyleLbl="alignNode1" presStyleIdx="1" presStyleCnt="2" custLinFactX="-85323" custLinFactNeighborX="-100000" custLinFactNeighborY="-38515"/>
      <dgm:spPr>
        <a:solidFill>
          <a:srgbClr val="FF0000"/>
        </a:solidFill>
      </dgm:spPr>
    </dgm:pt>
    <dgm:pt modelId="{315036DC-1956-47FC-AF2A-D46FD6AE7A41}" type="pres">
      <dgm:prSet presAssocID="{C0CAB6FE-CB26-4B12-A773-BE431E22A9BE}" presName="Divider" presStyleLbl="parChTrans1D1" presStyleIdx="0" presStyleCnt="1" custFlipHor="1" custScaleX="2000000" custScaleY="96611" custLinFactX="-8415425" custLinFactNeighborX="-8500000" custLinFactNeighborY="542"/>
      <dgm:spPr>
        <a:ln w="38100">
          <a:solidFill>
            <a:schemeClr val="tx1"/>
          </a:solidFill>
        </a:ln>
      </dgm:spPr>
    </dgm:pt>
  </dgm:ptLst>
  <dgm:cxnLst>
    <dgm:cxn modelId="{F1B64212-2E2A-4788-B93D-A5B71A9A109E}" type="presOf" srcId="{69BAFFED-AE1E-4743-9C12-25303FE56ADB}" destId="{005A60FB-E0A0-47A9-A9EF-2D8C905A886B}" srcOrd="0" destOrd="0" presId="urn:microsoft.com/office/officeart/2009/3/layout/PlusandMinus"/>
    <dgm:cxn modelId="{9CCE8D67-2F09-41EA-8A5A-54C1822C1469}" type="presOf" srcId="{60E59E50-BCB2-47AA-846B-905A6D50E9ED}" destId="{761D0AC0-C1AC-4A35-8836-59F2B02BD5B1}" srcOrd="0" destOrd="0" presId="urn:microsoft.com/office/officeart/2009/3/layout/PlusandMinus"/>
    <dgm:cxn modelId="{95436854-F1AC-4F12-9F8D-EB28607499C8}" srcId="{C0CAB6FE-CB26-4B12-A773-BE431E22A9BE}" destId="{69BAFFED-AE1E-4743-9C12-25303FE56ADB}" srcOrd="0" destOrd="0" parTransId="{5B5881EB-AFD6-4ED7-84B6-CAE43B0818B6}" sibTransId="{FC9F86BD-3753-4934-AC1D-D950725BC80C}"/>
    <dgm:cxn modelId="{FE0EF793-6379-426A-8503-02C0AC238001}" type="presOf" srcId="{C0CAB6FE-CB26-4B12-A773-BE431E22A9BE}" destId="{CCBA01DA-65D6-4D6D-A4BE-7DABF11DA116}" srcOrd="0" destOrd="0" presId="urn:microsoft.com/office/officeart/2009/3/layout/PlusandMinus"/>
    <dgm:cxn modelId="{6DA7E8C1-1C42-4F36-B954-A34B1F03003A}" srcId="{C0CAB6FE-CB26-4B12-A773-BE431E22A9BE}" destId="{60E59E50-BCB2-47AA-846B-905A6D50E9ED}" srcOrd="1" destOrd="0" parTransId="{65D5CD17-487C-45D1-9F36-1D70F18E829B}" sibTransId="{B8DC9E87-AB52-4A7A-BA5F-A7DD8AE257F7}"/>
    <dgm:cxn modelId="{142F2995-CC72-4027-96AC-D1B4D170C802}" type="presParOf" srcId="{CCBA01DA-65D6-4D6D-A4BE-7DABF11DA116}" destId="{1636CEC6-033A-4BA2-B115-140C4A87CB2E}" srcOrd="0" destOrd="0" presId="urn:microsoft.com/office/officeart/2009/3/layout/PlusandMinus"/>
    <dgm:cxn modelId="{4A423794-2C2A-4D25-BC9F-578CC42BD20B}" type="presParOf" srcId="{CCBA01DA-65D6-4D6D-A4BE-7DABF11DA116}" destId="{005A60FB-E0A0-47A9-A9EF-2D8C905A886B}" srcOrd="1" destOrd="0" presId="urn:microsoft.com/office/officeart/2009/3/layout/PlusandMinus"/>
    <dgm:cxn modelId="{BAECE87A-9004-4810-914D-702387BFBC03}" type="presParOf" srcId="{CCBA01DA-65D6-4D6D-A4BE-7DABF11DA116}" destId="{761D0AC0-C1AC-4A35-8836-59F2B02BD5B1}" srcOrd="2" destOrd="0" presId="urn:microsoft.com/office/officeart/2009/3/layout/PlusandMinus"/>
    <dgm:cxn modelId="{838989B4-EE82-4486-9CCE-1448A982F3BB}" type="presParOf" srcId="{CCBA01DA-65D6-4D6D-A4BE-7DABF11DA116}" destId="{24E556ED-A2AB-4AC3-B83E-119D82EB3E36}" srcOrd="3" destOrd="0" presId="urn:microsoft.com/office/officeart/2009/3/layout/PlusandMinus"/>
    <dgm:cxn modelId="{772C8AF2-5CCA-4D8A-917A-494E64E69217}" type="presParOf" srcId="{CCBA01DA-65D6-4D6D-A4BE-7DABF11DA116}" destId="{726ABA0F-E350-483C-B71E-6575649B8CBC}" srcOrd="4" destOrd="0" presId="urn:microsoft.com/office/officeart/2009/3/layout/PlusandMinus"/>
    <dgm:cxn modelId="{F78F4A5B-F230-402D-BCBE-DF9399227F44}" type="presParOf" srcId="{CCBA01DA-65D6-4D6D-A4BE-7DABF11DA116}" destId="{315036DC-1956-47FC-AF2A-D46FD6AE7A41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1002CD-287F-4B89-8564-1E2E8517A7C4}" type="doc">
      <dgm:prSet loTypeId="urn:microsoft.com/office/officeart/2005/8/layout/process4" loCatId="process" qsTypeId="urn:microsoft.com/office/officeart/2005/8/quickstyle/simple1" qsCatId="simple" csTypeId="urn:microsoft.com/office/officeart/2005/8/colors/colorful5" csCatId="colorful" phldr="1"/>
      <dgm:spPr/>
    </dgm:pt>
    <dgm:pt modelId="{CF6285AD-6353-49E5-B599-8938561239F0}">
      <dgm:prSet phldrT="[Text]" custT="1"/>
      <dgm:spPr/>
      <dgm:t>
        <a:bodyPr/>
        <a:lstStyle/>
        <a:p>
          <a:r>
            <a:rPr lang="es-CL" sz="2800" dirty="0">
              <a:latin typeface="Gidolinya" panose="02000503000000000000" pitchFamily="50" charset="0"/>
            </a:rPr>
            <a:t>Diseño CAD</a:t>
          </a:r>
        </a:p>
      </dgm:t>
    </dgm:pt>
    <dgm:pt modelId="{54743405-769C-4034-B942-A86D50C536DC}" type="parTrans" cxnId="{82B6A563-004E-4A49-A707-8EB9EDFF8563}">
      <dgm:prSet/>
      <dgm:spPr/>
      <dgm:t>
        <a:bodyPr/>
        <a:lstStyle/>
        <a:p>
          <a:endParaRPr lang="es-CL"/>
        </a:p>
      </dgm:t>
    </dgm:pt>
    <dgm:pt modelId="{C754FE5F-235A-4D25-865F-E6B1046173D7}" type="sibTrans" cxnId="{82B6A563-004E-4A49-A707-8EB9EDFF8563}">
      <dgm:prSet/>
      <dgm:spPr/>
      <dgm:t>
        <a:bodyPr/>
        <a:lstStyle/>
        <a:p>
          <a:endParaRPr lang="es-CL"/>
        </a:p>
      </dgm:t>
    </dgm:pt>
    <dgm:pt modelId="{71040CB7-18F0-4387-8E40-267194C0BBD4}">
      <dgm:prSet phldrT="[Text]" custT="1"/>
      <dgm:spPr/>
      <dgm:t>
        <a:bodyPr/>
        <a:lstStyle/>
        <a:p>
          <a:r>
            <a:rPr lang="es-CL" sz="2800" dirty="0">
              <a:latin typeface="Gidolinya" panose="02000503000000000000" pitchFamily="50" charset="0"/>
            </a:rPr>
            <a:t>Exportar Diseño</a:t>
          </a:r>
        </a:p>
      </dgm:t>
    </dgm:pt>
    <dgm:pt modelId="{2CCD551C-73D9-48CF-9027-3DCEAA360D55}" type="parTrans" cxnId="{C88DBBDD-CEA4-4515-B6A0-9E210394F8F1}">
      <dgm:prSet/>
      <dgm:spPr/>
      <dgm:t>
        <a:bodyPr/>
        <a:lstStyle/>
        <a:p>
          <a:endParaRPr lang="es-CL"/>
        </a:p>
      </dgm:t>
    </dgm:pt>
    <dgm:pt modelId="{05363CF1-FD31-4E9B-8ECF-B2EC919E27A8}" type="sibTrans" cxnId="{C88DBBDD-CEA4-4515-B6A0-9E210394F8F1}">
      <dgm:prSet/>
      <dgm:spPr/>
      <dgm:t>
        <a:bodyPr/>
        <a:lstStyle/>
        <a:p>
          <a:endParaRPr lang="es-CL"/>
        </a:p>
      </dgm:t>
    </dgm:pt>
    <dgm:pt modelId="{72201F29-B19A-44D8-8F92-672F00A0F918}">
      <dgm:prSet phldrT="[Text]" custT="1"/>
      <dgm:spPr/>
      <dgm:t>
        <a:bodyPr/>
        <a:lstStyle/>
        <a:p>
          <a:r>
            <a:rPr lang="es-CL" sz="2800" dirty="0">
              <a:latin typeface="Gidolinya" panose="02000503000000000000" pitchFamily="50" charset="0"/>
            </a:rPr>
            <a:t>Configurar CAM</a:t>
          </a:r>
        </a:p>
      </dgm:t>
    </dgm:pt>
    <dgm:pt modelId="{A5F8BC04-70A2-436D-BA5E-001DE1BBDFFA}" type="parTrans" cxnId="{E7336259-4FA6-4397-8FCC-6D292D68F56D}">
      <dgm:prSet/>
      <dgm:spPr/>
      <dgm:t>
        <a:bodyPr/>
        <a:lstStyle/>
        <a:p>
          <a:endParaRPr lang="es-CL"/>
        </a:p>
      </dgm:t>
    </dgm:pt>
    <dgm:pt modelId="{71F52EE8-652E-41DA-A90D-97D11E5A9EED}" type="sibTrans" cxnId="{E7336259-4FA6-4397-8FCC-6D292D68F56D}">
      <dgm:prSet/>
      <dgm:spPr/>
      <dgm:t>
        <a:bodyPr/>
        <a:lstStyle/>
        <a:p>
          <a:endParaRPr lang="es-CL"/>
        </a:p>
      </dgm:t>
    </dgm:pt>
    <dgm:pt modelId="{F6239ABD-A286-4384-AF16-9D0EA16C2621}">
      <dgm:prSet phldrT="[Text]" custT="1"/>
      <dgm:spPr/>
      <dgm:t>
        <a:bodyPr/>
        <a:lstStyle/>
        <a:p>
          <a:r>
            <a:rPr lang="es-CL" sz="2800" dirty="0">
              <a:latin typeface="Gidolinya" panose="02000503000000000000" pitchFamily="50" charset="0"/>
            </a:rPr>
            <a:t>Preparar Máquina</a:t>
          </a:r>
        </a:p>
      </dgm:t>
    </dgm:pt>
    <dgm:pt modelId="{8DC6590F-2147-4023-8760-30AAD197CA8F}" type="parTrans" cxnId="{2D5A372F-F34E-4343-A7BB-54C4C6AE60D3}">
      <dgm:prSet/>
      <dgm:spPr/>
      <dgm:t>
        <a:bodyPr/>
        <a:lstStyle/>
        <a:p>
          <a:endParaRPr lang="es-CL"/>
        </a:p>
      </dgm:t>
    </dgm:pt>
    <dgm:pt modelId="{9CE15FE3-80D0-4BF6-B6AD-5BB8F3A13D29}" type="sibTrans" cxnId="{2D5A372F-F34E-4343-A7BB-54C4C6AE60D3}">
      <dgm:prSet/>
      <dgm:spPr/>
      <dgm:t>
        <a:bodyPr/>
        <a:lstStyle/>
        <a:p>
          <a:endParaRPr lang="es-CL"/>
        </a:p>
      </dgm:t>
    </dgm:pt>
    <dgm:pt modelId="{4D7835D5-01E7-4C45-BB29-90551423FDD2}">
      <dgm:prSet phldrT="[Text]" custT="1"/>
      <dgm:spPr/>
      <dgm:t>
        <a:bodyPr/>
        <a:lstStyle/>
        <a:p>
          <a:r>
            <a:rPr lang="es-CL" sz="2000" dirty="0">
              <a:latin typeface="Gidolinya" panose="02000503000000000000" pitchFamily="50" charset="0"/>
            </a:rPr>
            <a:t>Diseño de componente y/o ensamble en CAD (</a:t>
          </a:r>
          <a:r>
            <a:rPr lang="es-CL" sz="2000" dirty="0" err="1">
              <a:latin typeface="Gidolinya" panose="02000503000000000000" pitchFamily="50" charset="0"/>
            </a:rPr>
            <a:t>computer</a:t>
          </a:r>
          <a:r>
            <a:rPr lang="es-CL" sz="2000" dirty="0">
              <a:latin typeface="Gidolinya" panose="02000503000000000000" pitchFamily="50" charset="0"/>
            </a:rPr>
            <a:t> </a:t>
          </a:r>
          <a:r>
            <a:rPr lang="es-CL" sz="2000" dirty="0" err="1">
              <a:latin typeface="Gidolinya" panose="02000503000000000000" pitchFamily="50" charset="0"/>
            </a:rPr>
            <a:t>assisted</a:t>
          </a:r>
          <a:r>
            <a:rPr lang="es-CL" sz="2000" dirty="0">
              <a:latin typeface="Gidolinya" panose="02000503000000000000" pitchFamily="50" charset="0"/>
            </a:rPr>
            <a:t> </a:t>
          </a:r>
          <a:r>
            <a:rPr lang="es-CL" sz="2000" dirty="0" err="1">
              <a:latin typeface="Gidolinya" panose="02000503000000000000" pitchFamily="50" charset="0"/>
            </a:rPr>
            <a:t>design</a:t>
          </a:r>
          <a:r>
            <a:rPr lang="es-CL" sz="2000" dirty="0">
              <a:latin typeface="Gidolinya" panose="02000503000000000000" pitchFamily="50" charset="0"/>
            </a:rPr>
            <a:t>)</a:t>
          </a:r>
        </a:p>
      </dgm:t>
    </dgm:pt>
    <dgm:pt modelId="{15E62FCF-6E63-46C0-9F16-C2318ED2264D}" type="parTrans" cxnId="{3FECB836-6672-44B6-A32D-9230707FA319}">
      <dgm:prSet/>
      <dgm:spPr/>
      <dgm:t>
        <a:bodyPr/>
        <a:lstStyle/>
        <a:p>
          <a:endParaRPr lang="es-CL"/>
        </a:p>
      </dgm:t>
    </dgm:pt>
    <dgm:pt modelId="{845BD1F2-A724-4D32-BCE5-1D171FCA63B3}" type="sibTrans" cxnId="{3FECB836-6672-44B6-A32D-9230707FA319}">
      <dgm:prSet/>
      <dgm:spPr/>
      <dgm:t>
        <a:bodyPr/>
        <a:lstStyle/>
        <a:p>
          <a:endParaRPr lang="es-CL"/>
        </a:p>
      </dgm:t>
    </dgm:pt>
    <dgm:pt modelId="{D333F269-0F76-4CA7-A718-7157A220F0E4}">
      <dgm:prSet phldrT="[Text]" custT="1"/>
      <dgm:spPr/>
      <dgm:t>
        <a:bodyPr/>
        <a:lstStyle/>
        <a:p>
          <a:r>
            <a:rPr lang="es-CL" sz="2000" dirty="0">
              <a:latin typeface="Gidolinya" panose="02000503000000000000" pitchFamily="50" charset="0"/>
            </a:rPr>
            <a:t>Desde el CAD se exporta a un formato compatible (STL, OBJ)</a:t>
          </a:r>
        </a:p>
      </dgm:t>
    </dgm:pt>
    <dgm:pt modelId="{717C9FEF-C716-4846-BDFB-F1DE1FD705DA}" type="parTrans" cxnId="{098933D1-DEB9-48A0-A647-C7AADF14AEAB}">
      <dgm:prSet/>
      <dgm:spPr/>
      <dgm:t>
        <a:bodyPr/>
        <a:lstStyle/>
        <a:p>
          <a:endParaRPr lang="es-CL"/>
        </a:p>
      </dgm:t>
    </dgm:pt>
    <dgm:pt modelId="{58338BD5-4041-4FD2-9FA3-8BFE320F5097}" type="sibTrans" cxnId="{098933D1-DEB9-48A0-A647-C7AADF14AEAB}">
      <dgm:prSet/>
      <dgm:spPr/>
      <dgm:t>
        <a:bodyPr/>
        <a:lstStyle/>
        <a:p>
          <a:endParaRPr lang="es-CL"/>
        </a:p>
      </dgm:t>
    </dgm:pt>
    <dgm:pt modelId="{E8697CAF-3875-4BD0-BB8F-CD4F2E886737}">
      <dgm:prSet phldrT="[Text]" custT="1"/>
      <dgm:spPr/>
      <dgm:t>
        <a:bodyPr/>
        <a:lstStyle/>
        <a:p>
          <a:r>
            <a:rPr lang="es-CL" sz="2000" dirty="0">
              <a:latin typeface="Gidolinya" panose="02000503000000000000" pitchFamily="50" charset="0"/>
            </a:rPr>
            <a:t>Configurar parámetros de fabricación de la máquina mediante el CAM (</a:t>
          </a:r>
          <a:r>
            <a:rPr lang="es-CL" sz="2000" dirty="0" err="1">
              <a:latin typeface="Gidolinya" panose="02000503000000000000" pitchFamily="50" charset="0"/>
            </a:rPr>
            <a:t>computer</a:t>
          </a:r>
          <a:r>
            <a:rPr lang="es-CL" sz="2000" dirty="0">
              <a:latin typeface="Gidolinya" panose="02000503000000000000" pitchFamily="50" charset="0"/>
            </a:rPr>
            <a:t> </a:t>
          </a:r>
          <a:r>
            <a:rPr lang="es-CL" sz="2000" dirty="0" err="1">
              <a:latin typeface="Gidolinya" panose="02000503000000000000" pitchFamily="50" charset="0"/>
            </a:rPr>
            <a:t>assisted</a:t>
          </a:r>
          <a:r>
            <a:rPr lang="es-CL" sz="2000" dirty="0">
              <a:latin typeface="Gidolinya" panose="02000503000000000000" pitchFamily="50" charset="0"/>
            </a:rPr>
            <a:t> </a:t>
          </a:r>
          <a:r>
            <a:rPr lang="es-CL" sz="2000" dirty="0" err="1">
              <a:latin typeface="Gidolinya" panose="02000503000000000000" pitchFamily="50" charset="0"/>
            </a:rPr>
            <a:t>manufacturing</a:t>
          </a:r>
          <a:r>
            <a:rPr lang="es-CL" sz="2000" dirty="0">
              <a:latin typeface="Gidolinya" panose="02000503000000000000" pitchFamily="50" charset="0"/>
            </a:rPr>
            <a:t>)</a:t>
          </a:r>
        </a:p>
      </dgm:t>
    </dgm:pt>
    <dgm:pt modelId="{2B8188DD-DACE-4F0C-A8E0-6817D12C1F00}" type="parTrans" cxnId="{C62AF9E5-A323-4DCC-B802-11390F1A50C6}">
      <dgm:prSet/>
      <dgm:spPr/>
      <dgm:t>
        <a:bodyPr/>
        <a:lstStyle/>
        <a:p>
          <a:endParaRPr lang="es-CL"/>
        </a:p>
      </dgm:t>
    </dgm:pt>
    <dgm:pt modelId="{71D7B309-D92E-43A5-8068-C677545B157A}" type="sibTrans" cxnId="{C62AF9E5-A323-4DCC-B802-11390F1A50C6}">
      <dgm:prSet/>
      <dgm:spPr/>
      <dgm:t>
        <a:bodyPr/>
        <a:lstStyle/>
        <a:p>
          <a:endParaRPr lang="es-CL"/>
        </a:p>
      </dgm:t>
    </dgm:pt>
    <dgm:pt modelId="{702F7ADD-D165-43A3-82C0-66FFAE85C9DC}">
      <dgm:prSet phldrT="[Text]" custT="1"/>
      <dgm:spPr/>
      <dgm:t>
        <a:bodyPr/>
        <a:lstStyle/>
        <a:p>
          <a:r>
            <a:rPr lang="es-CL" sz="2000" dirty="0">
              <a:latin typeface="Gidolinya" panose="02000503000000000000" pitchFamily="50" charset="0"/>
            </a:rPr>
            <a:t>Cargar materiales, verificar conexiones y limpieza, calibraciones.</a:t>
          </a:r>
          <a:endParaRPr lang="es-CL" sz="2400" dirty="0">
            <a:latin typeface="Gidolinya" panose="02000503000000000000" pitchFamily="50" charset="0"/>
          </a:endParaRPr>
        </a:p>
      </dgm:t>
    </dgm:pt>
    <dgm:pt modelId="{B266507B-1A06-4F50-A7B5-63A1BE97176E}" type="parTrans" cxnId="{6E54927F-2958-49B7-AFB2-89E9428DB171}">
      <dgm:prSet/>
      <dgm:spPr/>
      <dgm:t>
        <a:bodyPr/>
        <a:lstStyle/>
        <a:p>
          <a:endParaRPr lang="es-CL"/>
        </a:p>
      </dgm:t>
    </dgm:pt>
    <dgm:pt modelId="{D7F9A31D-98AF-4ACA-94B9-C059E56D70E3}" type="sibTrans" cxnId="{6E54927F-2958-49B7-AFB2-89E9428DB171}">
      <dgm:prSet/>
      <dgm:spPr/>
      <dgm:t>
        <a:bodyPr/>
        <a:lstStyle/>
        <a:p>
          <a:endParaRPr lang="es-CL"/>
        </a:p>
      </dgm:t>
    </dgm:pt>
    <dgm:pt modelId="{C99E0D11-4FA9-44AA-92A9-CE58CBDCE689}" type="pres">
      <dgm:prSet presAssocID="{DC1002CD-287F-4B89-8564-1E2E8517A7C4}" presName="Name0" presStyleCnt="0">
        <dgm:presLayoutVars>
          <dgm:dir/>
          <dgm:animLvl val="lvl"/>
          <dgm:resizeHandles val="exact"/>
        </dgm:presLayoutVars>
      </dgm:prSet>
      <dgm:spPr/>
    </dgm:pt>
    <dgm:pt modelId="{352D3D3C-B36F-4595-9BBB-13508EDC25C8}" type="pres">
      <dgm:prSet presAssocID="{F6239ABD-A286-4384-AF16-9D0EA16C2621}" presName="boxAndChildren" presStyleCnt="0"/>
      <dgm:spPr/>
    </dgm:pt>
    <dgm:pt modelId="{FD91CD73-9A6A-4B5C-9AA2-AEBC98FEE763}" type="pres">
      <dgm:prSet presAssocID="{F6239ABD-A286-4384-AF16-9D0EA16C2621}" presName="parentTextBox" presStyleLbl="node1" presStyleIdx="0" presStyleCnt="4"/>
      <dgm:spPr/>
    </dgm:pt>
    <dgm:pt modelId="{B99C81EE-A51E-4CD6-A69C-0EAF30098AA0}" type="pres">
      <dgm:prSet presAssocID="{F6239ABD-A286-4384-AF16-9D0EA16C2621}" presName="entireBox" presStyleLbl="node1" presStyleIdx="0" presStyleCnt="4"/>
      <dgm:spPr/>
    </dgm:pt>
    <dgm:pt modelId="{40666A28-FBCE-4D6F-BB25-A24F02DC761E}" type="pres">
      <dgm:prSet presAssocID="{F6239ABD-A286-4384-AF16-9D0EA16C2621}" presName="descendantBox" presStyleCnt="0"/>
      <dgm:spPr/>
    </dgm:pt>
    <dgm:pt modelId="{0DA0B30F-279C-4408-A3B6-DCC1DA95680C}" type="pres">
      <dgm:prSet presAssocID="{702F7ADD-D165-43A3-82C0-66FFAE85C9DC}" presName="childTextBox" presStyleLbl="fgAccFollowNode1" presStyleIdx="0" presStyleCnt="4">
        <dgm:presLayoutVars>
          <dgm:bulletEnabled val="1"/>
        </dgm:presLayoutVars>
      </dgm:prSet>
      <dgm:spPr/>
    </dgm:pt>
    <dgm:pt modelId="{A68B393C-F967-4C01-9AD5-93B2EE22211B}" type="pres">
      <dgm:prSet presAssocID="{71F52EE8-652E-41DA-A90D-97D11E5A9EED}" presName="sp" presStyleCnt="0"/>
      <dgm:spPr/>
    </dgm:pt>
    <dgm:pt modelId="{9D754539-BD3B-49FE-873C-0B0999B40DAF}" type="pres">
      <dgm:prSet presAssocID="{72201F29-B19A-44D8-8F92-672F00A0F918}" presName="arrowAndChildren" presStyleCnt="0"/>
      <dgm:spPr/>
    </dgm:pt>
    <dgm:pt modelId="{6F8295AF-BBA4-499D-8F92-5D74C63B515E}" type="pres">
      <dgm:prSet presAssocID="{72201F29-B19A-44D8-8F92-672F00A0F918}" presName="parentTextArrow" presStyleLbl="node1" presStyleIdx="0" presStyleCnt="4"/>
      <dgm:spPr/>
    </dgm:pt>
    <dgm:pt modelId="{47581D55-0633-4600-9DFE-19DA4F82A41B}" type="pres">
      <dgm:prSet presAssocID="{72201F29-B19A-44D8-8F92-672F00A0F918}" presName="arrow" presStyleLbl="node1" presStyleIdx="1" presStyleCnt="4"/>
      <dgm:spPr/>
    </dgm:pt>
    <dgm:pt modelId="{F3E3A759-CA52-4990-BC12-FB5003D7F33F}" type="pres">
      <dgm:prSet presAssocID="{72201F29-B19A-44D8-8F92-672F00A0F918}" presName="descendantArrow" presStyleCnt="0"/>
      <dgm:spPr/>
    </dgm:pt>
    <dgm:pt modelId="{8BEA15B4-E08A-454F-8D61-46643E9E1EF0}" type="pres">
      <dgm:prSet presAssocID="{E8697CAF-3875-4BD0-BB8F-CD4F2E886737}" presName="childTextArrow" presStyleLbl="fgAccFollowNode1" presStyleIdx="1" presStyleCnt="4">
        <dgm:presLayoutVars>
          <dgm:bulletEnabled val="1"/>
        </dgm:presLayoutVars>
      </dgm:prSet>
      <dgm:spPr/>
    </dgm:pt>
    <dgm:pt modelId="{8CB49F83-2A95-4045-A834-78458D08C664}" type="pres">
      <dgm:prSet presAssocID="{05363CF1-FD31-4E9B-8ECF-B2EC919E27A8}" presName="sp" presStyleCnt="0"/>
      <dgm:spPr/>
    </dgm:pt>
    <dgm:pt modelId="{EC6139BD-6655-4FA9-AC45-CA34BD4E78C1}" type="pres">
      <dgm:prSet presAssocID="{71040CB7-18F0-4387-8E40-267194C0BBD4}" presName="arrowAndChildren" presStyleCnt="0"/>
      <dgm:spPr/>
    </dgm:pt>
    <dgm:pt modelId="{7F53DA4B-AB6A-4CB0-BB0A-6AB8E1D668FC}" type="pres">
      <dgm:prSet presAssocID="{71040CB7-18F0-4387-8E40-267194C0BBD4}" presName="parentTextArrow" presStyleLbl="node1" presStyleIdx="1" presStyleCnt="4"/>
      <dgm:spPr/>
    </dgm:pt>
    <dgm:pt modelId="{69995D2B-C427-464D-BE46-0AF55BC124E1}" type="pres">
      <dgm:prSet presAssocID="{71040CB7-18F0-4387-8E40-267194C0BBD4}" presName="arrow" presStyleLbl="node1" presStyleIdx="2" presStyleCnt="4"/>
      <dgm:spPr/>
    </dgm:pt>
    <dgm:pt modelId="{4FB50F66-AF25-4423-BE67-92092A35174A}" type="pres">
      <dgm:prSet presAssocID="{71040CB7-18F0-4387-8E40-267194C0BBD4}" presName="descendantArrow" presStyleCnt="0"/>
      <dgm:spPr/>
    </dgm:pt>
    <dgm:pt modelId="{CAD9C398-0D5F-4F83-9D0A-4FD494DB1630}" type="pres">
      <dgm:prSet presAssocID="{D333F269-0F76-4CA7-A718-7157A220F0E4}" presName="childTextArrow" presStyleLbl="fgAccFollowNode1" presStyleIdx="2" presStyleCnt="4">
        <dgm:presLayoutVars>
          <dgm:bulletEnabled val="1"/>
        </dgm:presLayoutVars>
      </dgm:prSet>
      <dgm:spPr/>
    </dgm:pt>
    <dgm:pt modelId="{C6737949-3639-4C20-9722-9E66C39E2D78}" type="pres">
      <dgm:prSet presAssocID="{C754FE5F-235A-4D25-865F-E6B1046173D7}" presName="sp" presStyleCnt="0"/>
      <dgm:spPr/>
    </dgm:pt>
    <dgm:pt modelId="{9C61AA2C-3975-4B3D-982B-50C2639552CC}" type="pres">
      <dgm:prSet presAssocID="{CF6285AD-6353-49E5-B599-8938561239F0}" presName="arrowAndChildren" presStyleCnt="0"/>
      <dgm:spPr/>
    </dgm:pt>
    <dgm:pt modelId="{3C8993F7-DC6F-4978-B871-64319EC7FC34}" type="pres">
      <dgm:prSet presAssocID="{CF6285AD-6353-49E5-B599-8938561239F0}" presName="parentTextArrow" presStyleLbl="node1" presStyleIdx="2" presStyleCnt="4"/>
      <dgm:spPr/>
    </dgm:pt>
    <dgm:pt modelId="{D6A02345-9453-4A1E-B80C-BC4C936A7697}" type="pres">
      <dgm:prSet presAssocID="{CF6285AD-6353-49E5-B599-8938561239F0}" presName="arrow" presStyleLbl="node1" presStyleIdx="3" presStyleCnt="4"/>
      <dgm:spPr/>
    </dgm:pt>
    <dgm:pt modelId="{4DA138FF-AE49-45EF-8F81-6FD8680C3CFA}" type="pres">
      <dgm:prSet presAssocID="{CF6285AD-6353-49E5-B599-8938561239F0}" presName="descendantArrow" presStyleCnt="0"/>
      <dgm:spPr/>
    </dgm:pt>
    <dgm:pt modelId="{CDF9826D-D2CE-44C6-8E56-E3B8BA8106BF}" type="pres">
      <dgm:prSet presAssocID="{4D7835D5-01E7-4C45-BB29-90551423FDD2}" presName="childTextArrow" presStyleLbl="fgAccFollowNode1" presStyleIdx="3" presStyleCnt="4">
        <dgm:presLayoutVars>
          <dgm:bulletEnabled val="1"/>
        </dgm:presLayoutVars>
      </dgm:prSet>
      <dgm:spPr/>
    </dgm:pt>
  </dgm:ptLst>
  <dgm:cxnLst>
    <dgm:cxn modelId="{4A7D4102-8838-4B94-B890-59AD7EB3056A}" type="presOf" srcId="{DC1002CD-287F-4B89-8564-1E2E8517A7C4}" destId="{C99E0D11-4FA9-44AA-92A9-CE58CBDCE689}" srcOrd="0" destOrd="0" presId="urn:microsoft.com/office/officeart/2005/8/layout/process4"/>
    <dgm:cxn modelId="{BF49DC1B-57C0-4D52-8F46-AE43997BFA0C}" type="presOf" srcId="{4D7835D5-01E7-4C45-BB29-90551423FDD2}" destId="{CDF9826D-D2CE-44C6-8E56-E3B8BA8106BF}" srcOrd="0" destOrd="0" presId="urn:microsoft.com/office/officeart/2005/8/layout/process4"/>
    <dgm:cxn modelId="{2DCEAC24-E8B4-46AC-A532-1B6E7196F636}" type="presOf" srcId="{CF6285AD-6353-49E5-B599-8938561239F0}" destId="{D6A02345-9453-4A1E-B80C-BC4C936A7697}" srcOrd="1" destOrd="0" presId="urn:microsoft.com/office/officeart/2005/8/layout/process4"/>
    <dgm:cxn modelId="{92D6512C-80FA-4F7D-AE3D-61BE1D955777}" type="presOf" srcId="{71040CB7-18F0-4387-8E40-267194C0BBD4}" destId="{7F53DA4B-AB6A-4CB0-BB0A-6AB8E1D668FC}" srcOrd="0" destOrd="0" presId="urn:microsoft.com/office/officeart/2005/8/layout/process4"/>
    <dgm:cxn modelId="{1819652E-B99B-4C40-9BC0-6591A1D911A8}" type="presOf" srcId="{F6239ABD-A286-4384-AF16-9D0EA16C2621}" destId="{FD91CD73-9A6A-4B5C-9AA2-AEBC98FEE763}" srcOrd="0" destOrd="0" presId="urn:microsoft.com/office/officeart/2005/8/layout/process4"/>
    <dgm:cxn modelId="{2D5A372F-F34E-4343-A7BB-54C4C6AE60D3}" srcId="{DC1002CD-287F-4B89-8564-1E2E8517A7C4}" destId="{F6239ABD-A286-4384-AF16-9D0EA16C2621}" srcOrd="3" destOrd="0" parTransId="{8DC6590F-2147-4023-8760-30AAD197CA8F}" sibTransId="{9CE15FE3-80D0-4BF6-B6AD-5BB8F3A13D29}"/>
    <dgm:cxn modelId="{0CC82833-D29C-440D-BE23-6715A1550617}" type="presOf" srcId="{F6239ABD-A286-4384-AF16-9D0EA16C2621}" destId="{B99C81EE-A51E-4CD6-A69C-0EAF30098AA0}" srcOrd="1" destOrd="0" presId="urn:microsoft.com/office/officeart/2005/8/layout/process4"/>
    <dgm:cxn modelId="{3FECB836-6672-44B6-A32D-9230707FA319}" srcId="{CF6285AD-6353-49E5-B599-8938561239F0}" destId="{4D7835D5-01E7-4C45-BB29-90551423FDD2}" srcOrd="0" destOrd="0" parTransId="{15E62FCF-6E63-46C0-9F16-C2318ED2264D}" sibTransId="{845BD1F2-A724-4D32-BCE5-1D171FCA63B3}"/>
    <dgm:cxn modelId="{4E70783A-2DD9-4596-B9C0-C382178A6861}" type="presOf" srcId="{D333F269-0F76-4CA7-A718-7157A220F0E4}" destId="{CAD9C398-0D5F-4F83-9D0A-4FD494DB1630}" srcOrd="0" destOrd="0" presId="urn:microsoft.com/office/officeart/2005/8/layout/process4"/>
    <dgm:cxn modelId="{6C1F6943-90B4-463B-90A2-662020066334}" type="presOf" srcId="{E8697CAF-3875-4BD0-BB8F-CD4F2E886737}" destId="{8BEA15B4-E08A-454F-8D61-46643E9E1EF0}" srcOrd="0" destOrd="0" presId="urn:microsoft.com/office/officeart/2005/8/layout/process4"/>
    <dgm:cxn modelId="{82B6A563-004E-4A49-A707-8EB9EDFF8563}" srcId="{DC1002CD-287F-4B89-8564-1E2E8517A7C4}" destId="{CF6285AD-6353-49E5-B599-8938561239F0}" srcOrd="0" destOrd="0" parTransId="{54743405-769C-4034-B942-A86D50C536DC}" sibTransId="{C754FE5F-235A-4D25-865F-E6B1046173D7}"/>
    <dgm:cxn modelId="{971E5F70-F03B-4842-9BFE-9DA8ADDCCDB8}" type="presOf" srcId="{71040CB7-18F0-4387-8E40-267194C0BBD4}" destId="{69995D2B-C427-464D-BE46-0AF55BC124E1}" srcOrd="1" destOrd="0" presId="urn:microsoft.com/office/officeart/2005/8/layout/process4"/>
    <dgm:cxn modelId="{35261559-38C3-40BF-A2A2-23D8EEF6BB69}" type="presOf" srcId="{72201F29-B19A-44D8-8F92-672F00A0F918}" destId="{6F8295AF-BBA4-499D-8F92-5D74C63B515E}" srcOrd="0" destOrd="0" presId="urn:microsoft.com/office/officeart/2005/8/layout/process4"/>
    <dgm:cxn modelId="{E7336259-4FA6-4397-8FCC-6D292D68F56D}" srcId="{DC1002CD-287F-4B89-8564-1E2E8517A7C4}" destId="{72201F29-B19A-44D8-8F92-672F00A0F918}" srcOrd="2" destOrd="0" parTransId="{A5F8BC04-70A2-436D-BA5E-001DE1BBDFFA}" sibTransId="{71F52EE8-652E-41DA-A90D-97D11E5A9EED}"/>
    <dgm:cxn modelId="{6E54927F-2958-49B7-AFB2-89E9428DB171}" srcId="{F6239ABD-A286-4384-AF16-9D0EA16C2621}" destId="{702F7ADD-D165-43A3-82C0-66FFAE85C9DC}" srcOrd="0" destOrd="0" parTransId="{B266507B-1A06-4F50-A7B5-63A1BE97176E}" sibTransId="{D7F9A31D-98AF-4ACA-94B9-C059E56D70E3}"/>
    <dgm:cxn modelId="{DB5F6187-7577-4430-A17C-14CE0C9B1650}" type="presOf" srcId="{72201F29-B19A-44D8-8F92-672F00A0F918}" destId="{47581D55-0633-4600-9DFE-19DA4F82A41B}" srcOrd="1" destOrd="0" presId="urn:microsoft.com/office/officeart/2005/8/layout/process4"/>
    <dgm:cxn modelId="{8C746A93-653C-4FE5-9F9B-72FB113A6995}" type="presOf" srcId="{CF6285AD-6353-49E5-B599-8938561239F0}" destId="{3C8993F7-DC6F-4978-B871-64319EC7FC34}" srcOrd="0" destOrd="0" presId="urn:microsoft.com/office/officeart/2005/8/layout/process4"/>
    <dgm:cxn modelId="{098933D1-DEB9-48A0-A647-C7AADF14AEAB}" srcId="{71040CB7-18F0-4387-8E40-267194C0BBD4}" destId="{D333F269-0F76-4CA7-A718-7157A220F0E4}" srcOrd="0" destOrd="0" parTransId="{717C9FEF-C716-4846-BDFB-F1DE1FD705DA}" sibTransId="{58338BD5-4041-4FD2-9FA3-8BFE320F5097}"/>
    <dgm:cxn modelId="{C88DBBDD-CEA4-4515-B6A0-9E210394F8F1}" srcId="{DC1002CD-287F-4B89-8564-1E2E8517A7C4}" destId="{71040CB7-18F0-4387-8E40-267194C0BBD4}" srcOrd="1" destOrd="0" parTransId="{2CCD551C-73D9-48CF-9027-3DCEAA360D55}" sibTransId="{05363CF1-FD31-4E9B-8ECF-B2EC919E27A8}"/>
    <dgm:cxn modelId="{C62AF9E5-A323-4DCC-B802-11390F1A50C6}" srcId="{72201F29-B19A-44D8-8F92-672F00A0F918}" destId="{E8697CAF-3875-4BD0-BB8F-CD4F2E886737}" srcOrd="0" destOrd="0" parTransId="{2B8188DD-DACE-4F0C-A8E0-6817D12C1F00}" sibTransId="{71D7B309-D92E-43A5-8068-C677545B157A}"/>
    <dgm:cxn modelId="{03C931E7-D722-44F1-89CE-326A068FBE8E}" type="presOf" srcId="{702F7ADD-D165-43A3-82C0-66FFAE85C9DC}" destId="{0DA0B30F-279C-4408-A3B6-DCC1DA95680C}" srcOrd="0" destOrd="0" presId="urn:microsoft.com/office/officeart/2005/8/layout/process4"/>
    <dgm:cxn modelId="{F0DD9EAC-900F-4E35-B8C6-1671B894CE50}" type="presParOf" srcId="{C99E0D11-4FA9-44AA-92A9-CE58CBDCE689}" destId="{352D3D3C-B36F-4595-9BBB-13508EDC25C8}" srcOrd="0" destOrd="0" presId="urn:microsoft.com/office/officeart/2005/8/layout/process4"/>
    <dgm:cxn modelId="{41C17373-8EC2-4DB9-B3A4-DB5064BA9113}" type="presParOf" srcId="{352D3D3C-B36F-4595-9BBB-13508EDC25C8}" destId="{FD91CD73-9A6A-4B5C-9AA2-AEBC98FEE763}" srcOrd="0" destOrd="0" presId="urn:microsoft.com/office/officeart/2005/8/layout/process4"/>
    <dgm:cxn modelId="{4726E5DA-7404-410B-B135-16435E02A503}" type="presParOf" srcId="{352D3D3C-B36F-4595-9BBB-13508EDC25C8}" destId="{B99C81EE-A51E-4CD6-A69C-0EAF30098AA0}" srcOrd="1" destOrd="0" presId="urn:microsoft.com/office/officeart/2005/8/layout/process4"/>
    <dgm:cxn modelId="{65FACBDB-9B97-4F80-BDFF-4F60FCEE931D}" type="presParOf" srcId="{352D3D3C-B36F-4595-9BBB-13508EDC25C8}" destId="{40666A28-FBCE-4D6F-BB25-A24F02DC761E}" srcOrd="2" destOrd="0" presId="urn:microsoft.com/office/officeart/2005/8/layout/process4"/>
    <dgm:cxn modelId="{55842C5E-6BAD-4034-89B3-702963935239}" type="presParOf" srcId="{40666A28-FBCE-4D6F-BB25-A24F02DC761E}" destId="{0DA0B30F-279C-4408-A3B6-DCC1DA95680C}" srcOrd="0" destOrd="0" presId="urn:microsoft.com/office/officeart/2005/8/layout/process4"/>
    <dgm:cxn modelId="{0BA32250-9B50-4A21-AD3A-ABA76BF52ECC}" type="presParOf" srcId="{C99E0D11-4FA9-44AA-92A9-CE58CBDCE689}" destId="{A68B393C-F967-4C01-9AD5-93B2EE22211B}" srcOrd="1" destOrd="0" presId="urn:microsoft.com/office/officeart/2005/8/layout/process4"/>
    <dgm:cxn modelId="{12BAA656-0F81-4E85-9013-2D9E06273626}" type="presParOf" srcId="{C99E0D11-4FA9-44AA-92A9-CE58CBDCE689}" destId="{9D754539-BD3B-49FE-873C-0B0999B40DAF}" srcOrd="2" destOrd="0" presId="urn:microsoft.com/office/officeart/2005/8/layout/process4"/>
    <dgm:cxn modelId="{C554F402-E88C-4A10-9A5F-214F3B0BD03A}" type="presParOf" srcId="{9D754539-BD3B-49FE-873C-0B0999B40DAF}" destId="{6F8295AF-BBA4-499D-8F92-5D74C63B515E}" srcOrd="0" destOrd="0" presId="urn:microsoft.com/office/officeart/2005/8/layout/process4"/>
    <dgm:cxn modelId="{D717F9BB-D790-461D-A33E-4976D9567122}" type="presParOf" srcId="{9D754539-BD3B-49FE-873C-0B0999B40DAF}" destId="{47581D55-0633-4600-9DFE-19DA4F82A41B}" srcOrd="1" destOrd="0" presId="urn:microsoft.com/office/officeart/2005/8/layout/process4"/>
    <dgm:cxn modelId="{653E0C41-1EE1-4FFA-83EB-A88D41814A0D}" type="presParOf" srcId="{9D754539-BD3B-49FE-873C-0B0999B40DAF}" destId="{F3E3A759-CA52-4990-BC12-FB5003D7F33F}" srcOrd="2" destOrd="0" presId="urn:microsoft.com/office/officeart/2005/8/layout/process4"/>
    <dgm:cxn modelId="{43AD5BA2-99B7-4E92-B899-5CBF74639F58}" type="presParOf" srcId="{F3E3A759-CA52-4990-BC12-FB5003D7F33F}" destId="{8BEA15B4-E08A-454F-8D61-46643E9E1EF0}" srcOrd="0" destOrd="0" presId="urn:microsoft.com/office/officeart/2005/8/layout/process4"/>
    <dgm:cxn modelId="{F6E4ECA9-AA25-4980-BC51-E8CA4976462D}" type="presParOf" srcId="{C99E0D11-4FA9-44AA-92A9-CE58CBDCE689}" destId="{8CB49F83-2A95-4045-A834-78458D08C664}" srcOrd="3" destOrd="0" presId="urn:microsoft.com/office/officeart/2005/8/layout/process4"/>
    <dgm:cxn modelId="{470A50AE-8FC1-4684-8698-8BB60C9805B9}" type="presParOf" srcId="{C99E0D11-4FA9-44AA-92A9-CE58CBDCE689}" destId="{EC6139BD-6655-4FA9-AC45-CA34BD4E78C1}" srcOrd="4" destOrd="0" presId="urn:microsoft.com/office/officeart/2005/8/layout/process4"/>
    <dgm:cxn modelId="{FAD42813-BA8E-4915-8562-C8389B3F4C17}" type="presParOf" srcId="{EC6139BD-6655-4FA9-AC45-CA34BD4E78C1}" destId="{7F53DA4B-AB6A-4CB0-BB0A-6AB8E1D668FC}" srcOrd="0" destOrd="0" presId="urn:microsoft.com/office/officeart/2005/8/layout/process4"/>
    <dgm:cxn modelId="{6AD0F340-58B7-4AC3-A04C-6FDC585D4BBE}" type="presParOf" srcId="{EC6139BD-6655-4FA9-AC45-CA34BD4E78C1}" destId="{69995D2B-C427-464D-BE46-0AF55BC124E1}" srcOrd="1" destOrd="0" presId="urn:microsoft.com/office/officeart/2005/8/layout/process4"/>
    <dgm:cxn modelId="{A0462E28-9631-443F-B556-2F0B996AC225}" type="presParOf" srcId="{EC6139BD-6655-4FA9-AC45-CA34BD4E78C1}" destId="{4FB50F66-AF25-4423-BE67-92092A35174A}" srcOrd="2" destOrd="0" presId="urn:microsoft.com/office/officeart/2005/8/layout/process4"/>
    <dgm:cxn modelId="{FC8F1B6D-80BB-4329-B9B4-3C9463558A49}" type="presParOf" srcId="{4FB50F66-AF25-4423-BE67-92092A35174A}" destId="{CAD9C398-0D5F-4F83-9D0A-4FD494DB1630}" srcOrd="0" destOrd="0" presId="urn:microsoft.com/office/officeart/2005/8/layout/process4"/>
    <dgm:cxn modelId="{9E72B690-F8BD-4356-9F0B-7A44B73752BE}" type="presParOf" srcId="{C99E0D11-4FA9-44AA-92A9-CE58CBDCE689}" destId="{C6737949-3639-4C20-9722-9E66C39E2D78}" srcOrd="5" destOrd="0" presId="urn:microsoft.com/office/officeart/2005/8/layout/process4"/>
    <dgm:cxn modelId="{6B9FA5E1-576D-4BC6-9479-FD0E15B81EBB}" type="presParOf" srcId="{C99E0D11-4FA9-44AA-92A9-CE58CBDCE689}" destId="{9C61AA2C-3975-4B3D-982B-50C2639552CC}" srcOrd="6" destOrd="0" presId="urn:microsoft.com/office/officeart/2005/8/layout/process4"/>
    <dgm:cxn modelId="{4EE3EF6B-05DC-4C23-83FB-6DBBCC50F74D}" type="presParOf" srcId="{9C61AA2C-3975-4B3D-982B-50C2639552CC}" destId="{3C8993F7-DC6F-4978-B871-64319EC7FC34}" srcOrd="0" destOrd="0" presId="urn:microsoft.com/office/officeart/2005/8/layout/process4"/>
    <dgm:cxn modelId="{A6F8CDB1-8473-4E42-ADF0-820034A7949B}" type="presParOf" srcId="{9C61AA2C-3975-4B3D-982B-50C2639552CC}" destId="{D6A02345-9453-4A1E-B80C-BC4C936A7697}" srcOrd="1" destOrd="0" presId="urn:microsoft.com/office/officeart/2005/8/layout/process4"/>
    <dgm:cxn modelId="{6DB8798D-5889-4637-BFB8-BDA33D8B39EB}" type="presParOf" srcId="{9C61AA2C-3975-4B3D-982B-50C2639552CC}" destId="{4DA138FF-AE49-45EF-8F81-6FD8680C3CFA}" srcOrd="2" destOrd="0" presId="urn:microsoft.com/office/officeart/2005/8/layout/process4"/>
    <dgm:cxn modelId="{E424EB98-4ABB-4F0C-9967-7CF801AE32FF}" type="presParOf" srcId="{4DA138FF-AE49-45EF-8F81-6FD8680C3CFA}" destId="{CDF9826D-D2CE-44C6-8E56-E3B8BA8106BF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CAB6FE-CB26-4B12-A773-BE431E22A9BE}" type="doc">
      <dgm:prSet loTypeId="urn:microsoft.com/office/officeart/2009/3/layout/PlusandMinus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CL"/>
        </a:p>
      </dgm:t>
    </dgm:pt>
    <dgm:pt modelId="{69BAFFED-AE1E-4743-9C12-25303FE56ADB}">
      <dgm:prSet phldrT="[Text]"/>
      <dgm:spPr/>
      <dgm:t>
        <a:bodyPr/>
        <a:lstStyle/>
        <a:p>
          <a:endParaRPr lang="es-CL" dirty="0"/>
        </a:p>
      </dgm:t>
    </dgm:pt>
    <dgm:pt modelId="{5B5881EB-AFD6-4ED7-84B6-CAE43B0818B6}" type="parTrans" cxnId="{95436854-F1AC-4F12-9F8D-EB28607499C8}">
      <dgm:prSet/>
      <dgm:spPr/>
      <dgm:t>
        <a:bodyPr/>
        <a:lstStyle/>
        <a:p>
          <a:endParaRPr lang="es-CL"/>
        </a:p>
      </dgm:t>
    </dgm:pt>
    <dgm:pt modelId="{FC9F86BD-3753-4934-AC1D-D950725BC80C}" type="sibTrans" cxnId="{95436854-F1AC-4F12-9F8D-EB28607499C8}">
      <dgm:prSet/>
      <dgm:spPr/>
      <dgm:t>
        <a:bodyPr/>
        <a:lstStyle/>
        <a:p>
          <a:endParaRPr lang="es-CL"/>
        </a:p>
      </dgm:t>
    </dgm:pt>
    <dgm:pt modelId="{60E59E50-BCB2-47AA-846B-905A6D50E9ED}">
      <dgm:prSet phldrT="[Text]"/>
      <dgm:spPr/>
      <dgm:t>
        <a:bodyPr/>
        <a:lstStyle/>
        <a:p>
          <a:endParaRPr lang="es-CL" dirty="0"/>
        </a:p>
      </dgm:t>
    </dgm:pt>
    <dgm:pt modelId="{65D5CD17-487C-45D1-9F36-1D70F18E829B}" type="parTrans" cxnId="{6DA7E8C1-1C42-4F36-B954-A34B1F03003A}">
      <dgm:prSet/>
      <dgm:spPr/>
      <dgm:t>
        <a:bodyPr/>
        <a:lstStyle/>
        <a:p>
          <a:endParaRPr lang="es-CL"/>
        </a:p>
      </dgm:t>
    </dgm:pt>
    <dgm:pt modelId="{B8DC9E87-AB52-4A7A-BA5F-A7DD8AE257F7}" type="sibTrans" cxnId="{6DA7E8C1-1C42-4F36-B954-A34B1F03003A}">
      <dgm:prSet/>
      <dgm:spPr/>
      <dgm:t>
        <a:bodyPr/>
        <a:lstStyle/>
        <a:p>
          <a:endParaRPr lang="es-CL"/>
        </a:p>
      </dgm:t>
    </dgm:pt>
    <dgm:pt modelId="{CCBA01DA-65D6-4D6D-A4BE-7DABF11DA116}" type="pres">
      <dgm:prSet presAssocID="{C0CAB6FE-CB26-4B12-A773-BE431E22A9BE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1636CEC6-033A-4BA2-B115-140C4A87CB2E}" type="pres">
      <dgm:prSet presAssocID="{C0CAB6FE-CB26-4B12-A773-BE431E22A9BE}" presName="Background" presStyleLbl="bgImgPlace1" presStyleIdx="0" presStyleCnt="1" custScaleX="114943" custScaleY="150047" custLinFactNeighborX="3253" custLinFactNeighborY="885"/>
      <dgm:spPr>
        <a:noFill/>
      </dgm:spPr>
    </dgm:pt>
    <dgm:pt modelId="{005A60FB-E0A0-47A9-A9EF-2D8C905A886B}" type="pres">
      <dgm:prSet presAssocID="{C0CAB6FE-CB26-4B12-A773-BE431E22A9BE}" presName="ParentText1" presStyleLbl="revTx" presStyleIdx="0" presStyleCnt="2" custLinFactNeighborX="-1733" custLinFactNeighborY="12676">
        <dgm:presLayoutVars>
          <dgm:chMax val="0"/>
          <dgm:chPref val="0"/>
          <dgm:bulletEnabled val="1"/>
        </dgm:presLayoutVars>
      </dgm:prSet>
      <dgm:spPr/>
    </dgm:pt>
    <dgm:pt modelId="{761D0AC0-C1AC-4A35-8836-59F2B02BD5B1}" type="pres">
      <dgm:prSet presAssocID="{C0CAB6FE-CB26-4B12-A773-BE431E22A9BE}" presName="ParentText2" presStyleLbl="revTx" presStyleIdx="1" presStyleCnt="2" custLinFactNeighborX="1971" custLinFactNeighborY="12935">
        <dgm:presLayoutVars>
          <dgm:chMax val="0"/>
          <dgm:chPref val="0"/>
          <dgm:bulletEnabled val="1"/>
        </dgm:presLayoutVars>
      </dgm:prSet>
      <dgm:spPr/>
    </dgm:pt>
    <dgm:pt modelId="{24E556ED-A2AB-4AC3-B83E-119D82EB3E36}" type="pres">
      <dgm:prSet presAssocID="{C0CAB6FE-CB26-4B12-A773-BE431E22A9BE}" presName="Plus" presStyleLbl="alignNode1" presStyleIdx="0" presStyleCnt="2" custLinFactNeighborX="25754" custLinFactNeighborY="-38422"/>
      <dgm:spPr/>
    </dgm:pt>
    <dgm:pt modelId="{726ABA0F-E350-483C-B71E-6575649B8CBC}" type="pres">
      <dgm:prSet presAssocID="{C0CAB6FE-CB26-4B12-A773-BE431E22A9BE}" presName="Minus" presStyleLbl="alignNode1" presStyleIdx="1" presStyleCnt="2" custLinFactX="-85323" custLinFactNeighborX="-100000" custLinFactNeighborY="-38515"/>
      <dgm:spPr>
        <a:solidFill>
          <a:srgbClr val="FF0000"/>
        </a:solidFill>
      </dgm:spPr>
    </dgm:pt>
    <dgm:pt modelId="{315036DC-1956-47FC-AF2A-D46FD6AE7A41}" type="pres">
      <dgm:prSet presAssocID="{C0CAB6FE-CB26-4B12-A773-BE431E22A9BE}" presName="Divider" presStyleLbl="parChTrans1D1" presStyleIdx="0" presStyleCnt="1" custFlipHor="1" custScaleX="2000000" custScaleY="96611" custLinFactX="-8415425" custLinFactNeighborX="-8500000" custLinFactNeighborY="542"/>
      <dgm:spPr>
        <a:ln w="38100">
          <a:solidFill>
            <a:schemeClr val="tx1"/>
          </a:solidFill>
        </a:ln>
      </dgm:spPr>
    </dgm:pt>
  </dgm:ptLst>
  <dgm:cxnLst>
    <dgm:cxn modelId="{F1B64212-2E2A-4788-B93D-A5B71A9A109E}" type="presOf" srcId="{69BAFFED-AE1E-4743-9C12-25303FE56ADB}" destId="{005A60FB-E0A0-47A9-A9EF-2D8C905A886B}" srcOrd="0" destOrd="0" presId="urn:microsoft.com/office/officeart/2009/3/layout/PlusandMinus"/>
    <dgm:cxn modelId="{9CCE8D67-2F09-41EA-8A5A-54C1822C1469}" type="presOf" srcId="{60E59E50-BCB2-47AA-846B-905A6D50E9ED}" destId="{761D0AC0-C1AC-4A35-8836-59F2B02BD5B1}" srcOrd="0" destOrd="0" presId="urn:microsoft.com/office/officeart/2009/3/layout/PlusandMinus"/>
    <dgm:cxn modelId="{95436854-F1AC-4F12-9F8D-EB28607499C8}" srcId="{C0CAB6FE-CB26-4B12-A773-BE431E22A9BE}" destId="{69BAFFED-AE1E-4743-9C12-25303FE56ADB}" srcOrd="0" destOrd="0" parTransId="{5B5881EB-AFD6-4ED7-84B6-CAE43B0818B6}" sibTransId="{FC9F86BD-3753-4934-AC1D-D950725BC80C}"/>
    <dgm:cxn modelId="{FE0EF793-6379-426A-8503-02C0AC238001}" type="presOf" srcId="{C0CAB6FE-CB26-4B12-A773-BE431E22A9BE}" destId="{CCBA01DA-65D6-4D6D-A4BE-7DABF11DA116}" srcOrd="0" destOrd="0" presId="urn:microsoft.com/office/officeart/2009/3/layout/PlusandMinus"/>
    <dgm:cxn modelId="{6DA7E8C1-1C42-4F36-B954-A34B1F03003A}" srcId="{C0CAB6FE-CB26-4B12-A773-BE431E22A9BE}" destId="{60E59E50-BCB2-47AA-846B-905A6D50E9ED}" srcOrd="1" destOrd="0" parTransId="{65D5CD17-487C-45D1-9F36-1D70F18E829B}" sibTransId="{B8DC9E87-AB52-4A7A-BA5F-A7DD8AE257F7}"/>
    <dgm:cxn modelId="{142F2995-CC72-4027-96AC-D1B4D170C802}" type="presParOf" srcId="{CCBA01DA-65D6-4D6D-A4BE-7DABF11DA116}" destId="{1636CEC6-033A-4BA2-B115-140C4A87CB2E}" srcOrd="0" destOrd="0" presId="urn:microsoft.com/office/officeart/2009/3/layout/PlusandMinus"/>
    <dgm:cxn modelId="{4A423794-2C2A-4D25-BC9F-578CC42BD20B}" type="presParOf" srcId="{CCBA01DA-65D6-4D6D-A4BE-7DABF11DA116}" destId="{005A60FB-E0A0-47A9-A9EF-2D8C905A886B}" srcOrd="1" destOrd="0" presId="urn:microsoft.com/office/officeart/2009/3/layout/PlusandMinus"/>
    <dgm:cxn modelId="{BAECE87A-9004-4810-914D-702387BFBC03}" type="presParOf" srcId="{CCBA01DA-65D6-4D6D-A4BE-7DABF11DA116}" destId="{761D0AC0-C1AC-4A35-8836-59F2B02BD5B1}" srcOrd="2" destOrd="0" presId="urn:microsoft.com/office/officeart/2009/3/layout/PlusandMinus"/>
    <dgm:cxn modelId="{838989B4-EE82-4486-9CCE-1448A982F3BB}" type="presParOf" srcId="{CCBA01DA-65D6-4D6D-A4BE-7DABF11DA116}" destId="{24E556ED-A2AB-4AC3-B83E-119D82EB3E36}" srcOrd="3" destOrd="0" presId="urn:microsoft.com/office/officeart/2009/3/layout/PlusandMinus"/>
    <dgm:cxn modelId="{772C8AF2-5CCA-4D8A-917A-494E64E69217}" type="presParOf" srcId="{CCBA01DA-65D6-4D6D-A4BE-7DABF11DA116}" destId="{726ABA0F-E350-483C-B71E-6575649B8CBC}" srcOrd="4" destOrd="0" presId="urn:microsoft.com/office/officeart/2009/3/layout/PlusandMinus"/>
    <dgm:cxn modelId="{F78F4A5B-F230-402D-BCBE-DF9399227F44}" type="presParOf" srcId="{CCBA01DA-65D6-4D6D-A4BE-7DABF11DA116}" destId="{315036DC-1956-47FC-AF2A-D46FD6AE7A41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0CAB6FE-CB26-4B12-A773-BE431E22A9BE}" type="doc">
      <dgm:prSet loTypeId="urn:microsoft.com/office/officeart/2009/3/layout/PlusandMinus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CL"/>
        </a:p>
      </dgm:t>
    </dgm:pt>
    <dgm:pt modelId="{69BAFFED-AE1E-4743-9C12-25303FE56ADB}">
      <dgm:prSet phldrT="[Text]"/>
      <dgm:spPr/>
      <dgm:t>
        <a:bodyPr/>
        <a:lstStyle/>
        <a:p>
          <a:endParaRPr lang="es-CL" dirty="0"/>
        </a:p>
      </dgm:t>
    </dgm:pt>
    <dgm:pt modelId="{5B5881EB-AFD6-4ED7-84B6-CAE43B0818B6}" type="parTrans" cxnId="{95436854-F1AC-4F12-9F8D-EB28607499C8}">
      <dgm:prSet/>
      <dgm:spPr/>
      <dgm:t>
        <a:bodyPr/>
        <a:lstStyle/>
        <a:p>
          <a:endParaRPr lang="es-CL"/>
        </a:p>
      </dgm:t>
    </dgm:pt>
    <dgm:pt modelId="{FC9F86BD-3753-4934-AC1D-D950725BC80C}" type="sibTrans" cxnId="{95436854-F1AC-4F12-9F8D-EB28607499C8}">
      <dgm:prSet/>
      <dgm:spPr/>
      <dgm:t>
        <a:bodyPr/>
        <a:lstStyle/>
        <a:p>
          <a:endParaRPr lang="es-CL"/>
        </a:p>
      </dgm:t>
    </dgm:pt>
    <dgm:pt modelId="{60E59E50-BCB2-47AA-846B-905A6D50E9ED}">
      <dgm:prSet phldrT="[Text]"/>
      <dgm:spPr/>
      <dgm:t>
        <a:bodyPr/>
        <a:lstStyle/>
        <a:p>
          <a:endParaRPr lang="es-CL" dirty="0"/>
        </a:p>
      </dgm:t>
    </dgm:pt>
    <dgm:pt modelId="{65D5CD17-487C-45D1-9F36-1D70F18E829B}" type="parTrans" cxnId="{6DA7E8C1-1C42-4F36-B954-A34B1F03003A}">
      <dgm:prSet/>
      <dgm:spPr/>
      <dgm:t>
        <a:bodyPr/>
        <a:lstStyle/>
        <a:p>
          <a:endParaRPr lang="es-CL"/>
        </a:p>
      </dgm:t>
    </dgm:pt>
    <dgm:pt modelId="{B8DC9E87-AB52-4A7A-BA5F-A7DD8AE257F7}" type="sibTrans" cxnId="{6DA7E8C1-1C42-4F36-B954-A34B1F03003A}">
      <dgm:prSet/>
      <dgm:spPr/>
      <dgm:t>
        <a:bodyPr/>
        <a:lstStyle/>
        <a:p>
          <a:endParaRPr lang="es-CL"/>
        </a:p>
      </dgm:t>
    </dgm:pt>
    <dgm:pt modelId="{CCBA01DA-65D6-4D6D-A4BE-7DABF11DA116}" type="pres">
      <dgm:prSet presAssocID="{C0CAB6FE-CB26-4B12-A773-BE431E22A9BE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1636CEC6-033A-4BA2-B115-140C4A87CB2E}" type="pres">
      <dgm:prSet presAssocID="{C0CAB6FE-CB26-4B12-A773-BE431E22A9BE}" presName="Background" presStyleLbl="bgImgPlace1" presStyleIdx="0" presStyleCnt="1" custScaleX="114943" custScaleY="150047" custLinFactNeighborX="3253" custLinFactNeighborY="885"/>
      <dgm:spPr>
        <a:noFill/>
      </dgm:spPr>
    </dgm:pt>
    <dgm:pt modelId="{005A60FB-E0A0-47A9-A9EF-2D8C905A886B}" type="pres">
      <dgm:prSet presAssocID="{C0CAB6FE-CB26-4B12-A773-BE431E22A9BE}" presName="ParentText1" presStyleLbl="revTx" presStyleIdx="0" presStyleCnt="2" custLinFactNeighborX="-1733" custLinFactNeighborY="12676">
        <dgm:presLayoutVars>
          <dgm:chMax val="0"/>
          <dgm:chPref val="0"/>
          <dgm:bulletEnabled val="1"/>
        </dgm:presLayoutVars>
      </dgm:prSet>
      <dgm:spPr/>
    </dgm:pt>
    <dgm:pt modelId="{761D0AC0-C1AC-4A35-8836-59F2B02BD5B1}" type="pres">
      <dgm:prSet presAssocID="{C0CAB6FE-CB26-4B12-A773-BE431E22A9BE}" presName="ParentText2" presStyleLbl="revTx" presStyleIdx="1" presStyleCnt="2" custLinFactNeighborX="1971" custLinFactNeighborY="12935">
        <dgm:presLayoutVars>
          <dgm:chMax val="0"/>
          <dgm:chPref val="0"/>
          <dgm:bulletEnabled val="1"/>
        </dgm:presLayoutVars>
      </dgm:prSet>
      <dgm:spPr/>
    </dgm:pt>
    <dgm:pt modelId="{24E556ED-A2AB-4AC3-B83E-119D82EB3E36}" type="pres">
      <dgm:prSet presAssocID="{C0CAB6FE-CB26-4B12-A773-BE431E22A9BE}" presName="Plus" presStyleLbl="alignNode1" presStyleIdx="0" presStyleCnt="2" custLinFactNeighborX="24974" custLinFactNeighborY="-21253"/>
      <dgm:spPr/>
    </dgm:pt>
    <dgm:pt modelId="{726ABA0F-E350-483C-B71E-6575649B8CBC}" type="pres">
      <dgm:prSet presAssocID="{C0CAB6FE-CB26-4B12-A773-BE431E22A9BE}" presName="Minus" presStyleLbl="alignNode1" presStyleIdx="1" presStyleCnt="2" custLinFactX="-85323" custLinFactNeighborX="-100000" custLinFactNeighborY="-38515"/>
      <dgm:spPr>
        <a:solidFill>
          <a:srgbClr val="FF0000"/>
        </a:solidFill>
      </dgm:spPr>
    </dgm:pt>
    <dgm:pt modelId="{315036DC-1956-47FC-AF2A-D46FD6AE7A41}" type="pres">
      <dgm:prSet presAssocID="{C0CAB6FE-CB26-4B12-A773-BE431E22A9BE}" presName="Divider" presStyleLbl="parChTrans1D1" presStyleIdx="0" presStyleCnt="1" custFlipHor="1" custScaleX="2000000" custScaleY="96611" custLinFactX="-8415425" custLinFactNeighborX="-8500000" custLinFactNeighborY="542"/>
      <dgm:spPr>
        <a:ln w="38100">
          <a:solidFill>
            <a:schemeClr val="tx1"/>
          </a:solidFill>
        </a:ln>
      </dgm:spPr>
    </dgm:pt>
  </dgm:ptLst>
  <dgm:cxnLst>
    <dgm:cxn modelId="{F1B64212-2E2A-4788-B93D-A5B71A9A109E}" type="presOf" srcId="{69BAFFED-AE1E-4743-9C12-25303FE56ADB}" destId="{005A60FB-E0A0-47A9-A9EF-2D8C905A886B}" srcOrd="0" destOrd="0" presId="urn:microsoft.com/office/officeart/2009/3/layout/PlusandMinus"/>
    <dgm:cxn modelId="{9CCE8D67-2F09-41EA-8A5A-54C1822C1469}" type="presOf" srcId="{60E59E50-BCB2-47AA-846B-905A6D50E9ED}" destId="{761D0AC0-C1AC-4A35-8836-59F2B02BD5B1}" srcOrd="0" destOrd="0" presId="urn:microsoft.com/office/officeart/2009/3/layout/PlusandMinus"/>
    <dgm:cxn modelId="{95436854-F1AC-4F12-9F8D-EB28607499C8}" srcId="{C0CAB6FE-CB26-4B12-A773-BE431E22A9BE}" destId="{69BAFFED-AE1E-4743-9C12-25303FE56ADB}" srcOrd="0" destOrd="0" parTransId="{5B5881EB-AFD6-4ED7-84B6-CAE43B0818B6}" sibTransId="{FC9F86BD-3753-4934-AC1D-D950725BC80C}"/>
    <dgm:cxn modelId="{FE0EF793-6379-426A-8503-02C0AC238001}" type="presOf" srcId="{C0CAB6FE-CB26-4B12-A773-BE431E22A9BE}" destId="{CCBA01DA-65D6-4D6D-A4BE-7DABF11DA116}" srcOrd="0" destOrd="0" presId="urn:microsoft.com/office/officeart/2009/3/layout/PlusandMinus"/>
    <dgm:cxn modelId="{6DA7E8C1-1C42-4F36-B954-A34B1F03003A}" srcId="{C0CAB6FE-CB26-4B12-A773-BE431E22A9BE}" destId="{60E59E50-BCB2-47AA-846B-905A6D50E9ED}" srcOrd="1" destOrd="0" parTransId="{65D5CD17-487C-45D1-9F36-1D70F18E829B}" sibTransId="{B8DC9E87-AB52-4A7A-BA5F-A7DD8AE257F7}"/>
    <dgm:cxn modelId="{142F2995-CC72-4027-96AC-D1B4D170C802}" type="presParOf" srcId="{CCBA01DA-65D6-4D6D-A4BE-7DABF11DA116}" destId="{1636CEC6-033A-4BA2-B115-140C4A87CB2E}" srcOrd="0" destOrd="0" presId="urn:microsoft.com/office/officeart/2009/3/layout/PlusandMinus"/>
    <dgm:cxn modelId="{4A423794-2C2A-4D25-BC9F-578CC42BD20B}" type="presParOf" srcId="{CCBA01DA-65D6-4D6D-A4BE-7DABF11DA116}" destId="{005A60FB-E0A0-47A9-A9EF-2D8C905A886B}" srcOrd="1" destOrd="0" presId="urn:microsoft.com/office/officeart/2009/3/layout/PlusandMinus"/>
    <dgm:cxn modelId="{BAECE87A-9004-4810-914D-702387BFBC03}" type="presParOf" srcId="{CCBA01DA-65D6-4D6D-A4BE-7DABF11DA116}" destId="{761D0AC0-C1AC-4A35-8836-59F2B02BD5B1}" srcOrd="2" destOrd="0" presId="urn:microsoft.com/office/officeart/2009/3/layout/PlusandMinus"/>
    <dgm:cxn modelId="{838989B4-EE82-4486-9CCE-1448A982F3BB}" type="presParOf" srcId="{CCBA01DA-65D6-4D6D-A4BE-7DABF11DA116}" destId="{24E556ED-A2AB-4AC3-B83E-119D82EB3E36}" srcOrd="3" destOrd="0" presId="urn:microsoft.com/office/officeart/2009/3/layout/PlusandMinus"/>
    <dgm:cxn modelId="{772C8AF2-5CCA-4D8A-917A-494E64E69217}" type="presParOf" srcId="{CCBA01DA-65D6-4D6D-A4BE-7DABF11DA116}" destId="{726ABA0F-E350-483C-B71E-6575649B8CBC}" srcOrd="4" destOrd="0" presId="urn:microsoft.com/office/officeart/2009/3/layout/PlusandMinus"/>
    <dgm:cxn modelId="{F78F4A5B-F230-402D-BCBE-DF9399227F44}" type="presParOf" srcId="{CCBA01DA-65D6-4D6D-A4BE-7DABF11DA116}" destId="{315036DC-1956-47FC-AF2A-D46FD6AE7A41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D30993-D779-43E3-82AC-9FDBD8B63CE8}">
      <dsp:nvSpPr>
        <dsp:cNvPr id="0" name=""/>
        <dsp:cNvSpPr/>
      </dsp:nvSpPr>
      <dsp:spPr>
        <a:xfrm>
          <a:off x="3206825" y="0"/>
          <a:ext cx="2362455" cy="1812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78740" rIns="78740" bIns="7874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3100" kern="1200" dirty="0">
              <a:latin typeface="Gidolinya" panose="02000503000000000000" pitchFamily="50" charset="0"/>
            </a:rPr>
            <a:t>Tecnologías de impresión 3D</a:t>
          </a:r>
        </a:p>
      </dsp:txBody>
      <dsp:txXfrm>
        <a:off x="3295319" y="88494"/>
        <a:ext cx="2185467" cy="1635812"/>
      </dsp:txXfrm>
    </dsp:sp>
    <dsp:sp modelId="{49B5862F-ECAB-4D36-8CEA-DC33FE300E33}">
      <dsp:nvSpPr>
        <dsp:cNvPr id="0" name=""/>
        <dsp:cNvSpPr/>
      </dsp:nvSpPr>
      <dsp:spPr>
        <a:xfrm rot="5401624">
          <a:off x="4015714" y="2184535"/>
          <a:ext cx="74346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3469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CA25DD-7DDF-418D-860B-787E1572FED2}">
      <dsp:nvSpPr>
        <dsp:cNvPr id="0" name=""/>
        <dsp:cNvSpPr/>
      </dsp:nvSpPr>
      <dsp:spPr>
        <a:xfrm>
          <a:off x="2915012" y="2556269"/>
          <a:ext cx="2943460" cy="2247680"/>
        </a:xfrm>
        <a:prstGeom prst="roundRect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600" kern="1200" dirty="0">
              <a:latin typeface="Gidolinya" panose="02000503000000000000" pitchFamily="50" charset="0"/>
            </a:rPr>
            <a:t>FDM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600" kern="1200" dirty="0">
              <a:latin typeface="Gidolinya" panose="02000503000000000000" pitchFamily="50" charset="0"/>
            </a:rPr>
            <a:t>Inyección de material fundido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600" kern="1200" dirty="0">
              <a:latin typeface="Gidolinya" panose="02000503000000000000" pitchFamily="50" charset="0"/>
            </a:rPr>
            <a:t>Filamentos termoplásticos</a:t>
          </a:r>
        </a:p>
      </dsp:txBody>
      <dsp:txXfrm>
        <a:off x="3024735" y="2665992"/>
        <a:ext cx="2724014" cy="2028234"/>
      </dsp:txXfrm>
    </dsp:sp>
    <dsp:sp modelId="{A05FC55F-1615-4569-9A0E-A1E2D99125C7}">
      <dsp:nvSpPr>
        <dsp:cNvPr id="0" name=""/>
        <dsp:cNvSpPr/>
      </dsp:nvSpPr>
      <dsp:spPr>
        <a:xfrm rot="2443699">
          <a:off x="5278185" y="2250862"/>
          <a:ext cx="134277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42773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2949D5-18E5-4E10-82E7-EA68D39AEBCE}">
      <dsp:nvSpPr>
        <dsp:cNvPr id="0" name=""/>
        <dsp:cNvSpPr/>
      </dsp:nvSpPr>
      <dsp:spPr>
        <a:xfrm>
          <a:off x="6188302" y="2688923"/>
          <a:ext cx="2815021" cy="1958689"/>
        </a:xfrm>
        <a:prstGeom prst="roundRect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700" kern="1200" dirty="0">
              <a:latin typeface="Gidolinya" panose="02000503000000000000" pitchFamily="50" charset="0"/>
            </a:rPr>
            <a:t>SLA/DLP</a:t>
          </a:r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700" kern="1200" dirty="0">
              <a:latin typeface="Gidolinya" panose="02000503000000000000" pitchFamily="50" charset="0"/>
            </a:rPr>
            <a:t>Fotopolimerización</a:t>
          </a:r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700" kern="1200" dirty="0">
              <a:latin typeface="Gidolinya" panose="02000503000000000000" pitchFamily="50" charset="0"/>
            </a:rPr>
            <a:t>Resinas líquidas termoestables</a:t>
          </a:r>
        </a:p>
      </dsp:txBody>
      <dsp:txXfrm>
        <a:off x="6283917" y="2784538"/>
        <a:ext cx="2623791" cy="1767459"/>
      </dsp:txXfrm>
    </dsp:sp>
    <dsp:sp modelId="{ACFFAF78-9345-4B40-BAF7-ACFCD8C5980B}">
      <dsp:nvSpPr>
        <dsp:cNvPr id="0" name=""/>
        <dsp:cNvSpPr/>
      </dsp:nvSpPr>
      <dsp:spPr>
        <a:xfrm rot="8304967">
          <a:off x="2272198" y="2228337"/>
          <a:ext cx="125215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52154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6E9CCD-02FE-4EAF-AA8A-A0020C1B074A}">
      <dsp:nvSpPr>
        <dsp:cNvPr id="0" name=""/>
        <dsp:cNvSpPr/>
      </dsp:nvSpPr>
      <dsp:spPr>
        <a:xfrm>
          <a:off x="0" y="2622105"/>
          <a:ext cx="2429979" cy="2199754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700" kern="1200" dirty="0">
              <a:latin typeface="Gidolinya" panose="02000503000000000000" pitchFamily="50" charset="0"/>
            </a:rPr>
            <a:t>SLS</a:t>
          </a:r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700" kern="1200" dirty="0">
              <a:latin typeface="Gidolinya" panose="02000503000000000000" pitchFamily="50" charset="0"/>
            </a:rPr>
            <a:t>Sinterizado</a:t>
          </a:r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700" kern="1200" dirty="0">
              <a:latin typeface="Gidolinya" panose="02000503000000000000" pitchFamily="50" charset="0"/>
            </a:rPr>
            <a:t>Material pulverizado fundible</a:t>
          </a:r>
        </a:p>
      </dsp:txBody>
      <dsp:txXfrm>
        <a:off x="107383" y="2729488"/>
        <a:ext cx="2215213" cy="19849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36CEC6-033A-4BA2-B115-140C4A87CB2E}">
      <dsp:nvSpPr>
        <dsp:cNvPr id="0" name=""/>
        <dsp:cNvSpPr/>
      </dsp:nvSpPr>
      <dsp:spPr>
        <a:xfrm>
          <a:off x="95702" y="-99061"/>
          <a:ext cx="7658131" cy="516636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5A60FB-E0A0-47A9-A9EF-2D8C905A886B}">
      <dsp:nvSpPr>
        <dsp:cNvPr id="0" name=""/>
        <dsp:cNvSpPr/>
      </dsp:nvSpPr>
      <dsp:spPr>
        <a:xfrm>
          <a:off x="738988" y="1538602"/>
          <a:ext cx="3093872" cy="29455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L" sz="6500" kern="1200" dirty="0"/>
        </a:p>
      </dsp:txBody>
      <dsp:txXfrm>
        <a:off x="738988" y="1538602"/>
        <a:ext cx="3093872" cy="2945584"/>
      </dsp:txXfrm>
    </dsp:sp>
    <dsp:sp modelId="{761D0AC0-C1AC-4A35-8836-59F2B02BD5B1}">
      <dsp:nvSpPr>
        <dsp:cNvPr id="0" name=""/>
        <dsp:cNvSpPr/>
      </dsp:nvSpPr>
      <dsp:spPr>
        <a:xfrm>
          <a:off x="4016381" y="1546231"/>
          <a:ext cx="3093872" cy="29455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L" sz="6500" kern="1200" dirty="0"/>
        </a:p>
      </dsp:txBody>
      <dsp:txXfrm>
        <a:off x="4016381" y="1546231"/>
        <a:ext cx="3093872" cy="2945584"/>
      </dsp:txXfrm>
    </dsp:sp>
    <dsp:sp modelId="{24E556ED-A2AB-4AC3-B83E-119D82EB3E36}">
      <dsp:nvSpPr>
        <dsp:cNvPr id="0" name=""/>
        <dsp:cNvSpPr/>
      </dsp:nvSpPr>
      <dsp:spPr>
        <a:xfrm>
          <a:off x="229396" y="0"/>
          <a:ext cx="1301877" cy="1301877"/>
        </a:xfrm>
        <a:prstGeom prst="plus">
          <a:avLst>
            <a:gd name="adj" fmla="val 328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6ABA0F-E350-483C-B71E-6575649B8CBC}">
      <dsp:nvSpPr>
        <dsp:cNvPr id="0" name=""/>
        <dsp:cNvSpPr/>
      </dsp:nvSpPr>
      <dsp:spPr>
        <a:xfrm>
          <a:off x="4066314" y="379948"/>
          <a:ext cx="1225296" cy="41989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5036DC-1956-47FC-AF2A-D46FD6AE7A41}">
      <dsp:nvSpPr>
        <dsp:cNvPr id="0" name=""/>
        <dsp:cNvSpPr/>
      </dsp:nvSpPr>
      <dsp:spPr>
        <a:xfrm flipH="1">
          <a:off x="3787953" y="1234438"/>
          <a:ext cx="15316" cy="2717973"/>
        </a:xfrm>
        <a:prstGeom prst="line">
          <a:avLst/>
        </a:pr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9C81EE-A51E-4CD6-A69C-0EAF30098AA0}">
      <dsp:nvSpPr>
        <dsp:cNvPr id="0" name=""/>
        <dsp:cNvSpPr/>
      </dsp:nvSpPr>
      <dsp:spPr>
        <a:xfrm>
          <a:off x="0" y="4984871"/>
          <a:ext cx="7886700" cy="109056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800" kern="1200" dirty="0">
              <a:latin typeface="Gidolinya" panose="02000503000000000000" pitchFamily="50" charset="0"/>
            </a:rPr>
            <a:t>Preparar Máquina</a:t>
          </a:r>
        </a:p>
      </dsp:txBody>
      <dsp:txXfrm>
        <a:off x="0" y="4984871"/>
        <a:ext cx="7886700" cy="588906"/>
      </dsp:txXfrm>
    </dsp:sp>
    <dsp:sp modelId="{0DA0B30F-279C-4408-A3B6-DCC1DA95680C}">
      <dsp:nvSpPr>
        <dsp:cNvPr id="0" name=""/>
        <dsp:cNvSpPr/>
      </dsp:nvSpPr>
      <dsp:spPr>
        <a:xfrm>
          <a:off x="0" y="5551967"/>
          <a:ext cx="7886700" cy="50166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000" kern="1200" dirty="0">
              <a:latin typeface="Gidolinya" panose="02000503000000000000" pitchFamily="50" charset="0"/>
            </a:rPr>
            <a:t>Cargar materiales, verificar conexiones y limpieza, calibraciones.</a:t>
          </a:r>
          <a:endParaRPr lang="es-CL" sz="2400" kern="1200" dirty="0">
            <a:latin typeface="Gidolinya" panose="02000503000000000000" pitchFamily="50" charset="0"/>
          </a:endParaRPr>
        </a:p>
      </dsp:txBody>
      <dsp:txXfrm>
        <a:off x="0" y="5551967"/>
        <a:ext cx="7886700" cy="501661"/>
      </dsp:txXfrm>
    </dsp:sp>
    <dsp:sp modelId="{47581D55-0633-4600-9DFE-19DA4F82A41B}">
      <dsp:nvSpPr>
        <dsp:cNvPr id="0" name=""/>
        <dsp:cNvSpPr/>
      </dsp:nvSpPr>
      <dsp:spPr>
        <a:xfrm rot="10800000">
          <a:off x="0" y="3323936"/>
          <a:ext cx="7886700" cy="1677293"/>
        </a:xfrm>
        <a:prstGeom prst="upArrowCallout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800" kern="1200" dirty="0">
              <a:latin typeface="Gidolinya" panose="02000503000000000000" pitchFamily="50" charset="0"/>
            </a:rPr>
            <a:t>Configurar CAM</a:t>
          </a:r>
        </a:p>
      </dsp:txBody>
      <dsp:txXfrm rot="-10800000">
        <a:off x="0" y="3323936"/>
        <a:ext cx="7886700" cy="588730"/>
      </dsp:txXfrm>
    </dsp:sp>
    <dsp:sp modelId="{8BEA15B4-E08A-454F-8D61-46643E9E1EF0}">
      <dsp:nvSpPr>
        <dsp:cNvPr id="0" name=""/>
        <dsp:cNvSpPr/>
      </dsp:nvSpPr>
      <dsp:spPr>
        <a:xfrm>
          <a:off x="0" y="3912666"/>
          <a:ext cx="7886700" cy="501510"/>
        </a:xfrm>
        <a:prstGeom prst="rect">
          <a:avLst/>
        </a:prstGeom>
        <a:solidFill>
          <a:schemeClr val="accent5">
            <a:tint val="40000"/>
            <a:alpha val="90000"/>
            <a:hueOff val="-2463918"/>
            <a:satOff val="-4272"/>
            <a:lumOff val="-43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000" kern="1200" dirty="0">
              <a:latin typeface="Gidolinya" panose="02000503000000000000" pitchFamily="50" charset="0"/>
            </a:rPr>
            <a:t>Configurar parámetros de fabricación de la máquina mediante el CAM (</a:t>
          </a:r>
          <a:r>
            <a:rPr lang="es-CL" sz="2000" kern="1200" dirty="0" err="1">
              <a:latin typeface="Gidolinya" panose="02000503000000000000" pitchFamily="50" charset="0"/>
            </a:rPr>
            <a:t>computer</a:t>
          </a:r>
          <a:r>
            <a:rPr lang="es-CL" sz="2000" kern="1200" dirty="0">
              <a:latin typeface="Gidolinya" panose="02000503000000000000" pitchFamily="50" charset="0"/>
            </a:rPr>
            <a:t> </a:t>
          </a:r>
          <a:r>
            <a:rPr lang="es-CL" sz="2000" kern="1200" dirty="0" err="1">
              <a:latin typeface="Gidolinya" panose="02000503000000000000" pitchFamily="50" charset="0"/>
            </a:rPr>
            <a:t>assisted</a:t>
          </a:r>
          <a:r>
            <a:rPr lang="es-CL" sz="2000" kern="1200" dirty="0">
              <a:latin typeface="Gidolinya" panose="02000503000000000000" pitchFamily="50" charset="0"/>
            </a:rPr>
            <a:t> </a:t>
          </a:r>
          <a:r>
            <a:rPr lang="es-CL" sz="2000" kern="1200" dirty="0" err="1">
              <a:latin typeface="Gidolinya" panose="02000503000000000000" pitchFamily="50" charset="0"/>
            </a:rPr>
            <a:t>manufacturing</a:t>
          </a:r>
          <a:r>
            <a:rPr lang="es-CL" sz="2000" kern="1200" dirty="0">
              <a:latin typeface="Gidolinya" panose="02000503000000000000" pitchFamily="50" charset="0"/>
            </a:rPr>
            <a:t>)</a:t>
          </a:r>
        </a:p>
      </dsp:txBody>
      <dsp:txXfrm>
        <a:off x="0" y="3912666"/>
        <a:ext cx="7886700" cy="501510"/>
      </dsp:txXfrm>
    </dsp:sp>
    <dsp:sp modelId="{69995D2B-C427-464D-BE46-0AF55BC124E1}">
      <dsp:nvSpPr>
        <dsp:cNvPr id="0" name=""/>
        <dsp:cNvSpPr/>
      </dsp:nvSpPr>
      <dsp:spPr>
        <a:xfrm rot="10800000">
          <a:off x="0" y="1663001"/>
          <a:ext cx="7886700" cy="1677293"/>
        </a:xfrm>
        <a:prstGeom prst="upArrowCallout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800" kern="1200" dirty="0">
              <a:latin typeface="Gidolinya" panose="02000503000000000000" pitchFamily="50" charset="0"/>
            </a:rPr>
            <a:t>Exportar Diseño</a:t>
          </a:r>
        </a:p>
      </dsp:txBody>
      <dsp:txXfrm rot="-10800000">
        <a:off x="0" y="1663001"/>
        <a:ext cx="7886700" cy="588730"/>
      </dsp:txXfrm>
    </dsp:sp>
    <dsp:sp modelId="{CAD9C398-0D5F-4F83-9D0A-4FD494DB1630}">
      <dsp:nvSpPr>
        <dsp:cNvPr id="0" name=""/>
        <dsp:cNvSpPr/>
      </dsp:nvSpPr>
      <dsp:spPr>
        <a:xfrm>
          <a:off x="0" y="2251731"/>
          <a:ext cx="7886700" cy="501510"/>
        </a:xfrm>
        <a:prstGeom prst="rect">
          <a:avLst/>
        </a:prstGeom>
        <a:solidFill>
          <a:schemeClr val="accent5">
            <a:tint val="40000"/>
            <a:alpha val="90000"/>
            <a:hueOff val="-4927837"/>
            <a:satOff val="-8544"/>
            <a:lumOff val="-85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000" kern="1200" dirty="0">
              <a:latin typeface="Gidolinya" panose="02000503000000000000" pitchFamily="50" charset="0"/>
            </a:rPr>
            <a:t>Desde el CAD se exporta a un formato compatible (STL, OBJ)</a:t>
          </a:r>
        </a:p>
      </dsp:txBody>
      <dsp:txXfrm>
        <a:off x="0" y="2251731"/>
        <a:ext cx="7886700" cy="501510"/>
      </dsp:txXfrm>
    </dsp:sp>
    <dsp:sp modelId="{D6A02345-9453-4A1E-B80C-BC4C936A7697}">
      <dsp:nvSpPr>
        <dsp:cNvPr id="0" name=""/>
        <dsp:cNvSpPr/>
      </dsp:nvSpPr>
      <dsp:spPr>
        <a:xfrm rot="10800000">
          <a:off x="0" y="2066"/>
          <a:ext cx="7886700" cy="1677293"/>
        </a:xfrm>
        <a:prstGeom prst="upArrowCallou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800" kern="1200" dirty="0">
              <a:latin typeface="Gidolinya" panose="02000503000000000000" pitchFamily="50" charset="0"/>
            </a:rPr>
            <a:t>Diseño CAD</a:t>
          </a:r>
        </a:p>
      </dsp:txBody>
      <dsp:txXfrm rot="-10800000">
        <a:off x="0" y="2066"/>
        <a:ext cx="7886700" cy="588730"/>
      </dsp:txXfrm>
    </dsp:sp>
    <dsp:sp modelId="{CDF9826D-D2CE-44C6-8E56-E3B8BA8106BF}">
      <dsp:nvSpPr>
        <dsp:cNvPr id="0" name=""/>
        <dsp:cNvSpPr/>
      </dsp:nvSpPr>
      <dsp:spPr>
        <a:xfrm>
          <a:off x="0" y="590796"/>
          <a:ext cx="7886700" cy="501510"/>
        </a:xfrm>
        <a:prstGeom prst="rect">
          <a:avLst/>
        </a:prstGeom>
        <a:solidFill>
          <a:schemeClr val="accent5">
            <a:tint val="40000"/>
            <a:alpha val="90000"/>
            <a:hueOff val="-7391755"/>
            <a:satOff val="-12816"/>
            <a:lumOff val="-128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000" kern="1200" dirty="0">
              <a:latin typeface="Gidolinya" panose="02000503000000000000" pitchFamily="50" charset="0"/>
            </a:rPr>
            <a:t>Diseño de componente y/o ensamble en CAD (</a:t>
          </a:r>
          <a:r>
            <a:rPr lang="es-CL" sz="2000" kern="1200" dirty="0" err="1">
              <a:latin typeface="Gidolinya" panose="02000503000000000000" pitchFamily="50" charset="0"/>
            </a:rPr>
            <a:t>computer</a:t>
          </a:r>
          <a:r>
            <a:rPr lang="es-CL" sz="2000" kern="1200" dirty="0">
              <a:latin typeface="Gidolinya" panose="02000503000000000000" pitchFamily="50" charset="0"/>
            </a:rPr>
            <a:t> </a:t>
          </a:r>
          <a:r>
            <a:rPr lang="es-CL" sz="2000" kern="1200" dirty="0" err="1">
              <a:latin typeface="Gidolinya" panose="02000503000000000000" pitchFamily="50" charset="0"/>
            </a:rPr>
            <a:t>assisted</a:t>
          </a:r>
          <a:r>
            <a:rPr lang="es-CL" sz="2000" kern="1200" dirty="0">
              <a:latin typeface="Gidolinya" panose="02000503000000000000" pitchFamily="50" charset="0"/>
            </a:rPr>
            <a:t> </a:t>
          </a:r>
          <a:r>
            <a:rPr lang="es-CL" sz="2000" kern="1200" dirty="0" err="1">
              <a:latin typeface="Gidolinya" panose="02000503000000000000" pitchFamily="50" charset="0"/>
            </a:rPr>
            <a:t>design</a:t>
          </a:r>
          <a:r>
            <a:rPr lang="es-CL" sz="2000" kern="1200" dirty="0">
              <a:latin typeface="Gidolinya" panose="02000503000000000000" pitchFamily="50" charset="0"/>
            </a:rPr>
            <a:t>)</a:t>
          </a:r>
        </a:p>
      </dsp:txBody>
      <dsp:txXfrm>
        <a:off x="0" y="590796"/>
        <a:ext cx="7886700" cy="5015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36CEC6-033A-4BA2-B115-140C4A87CB2E}">
      <dsp:nvSpPr>
        <dsp:cNvPr id="0" name=""/>
        <dsp:cNvSpPr/>
      </dsp:nvSpPr>
      <dsp:spPr>
        <a:xfrm>
          <a:off x="95702" y="-99061"/>
          <a:ext cx="7658131" cy="516636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5A60FB-E0A0-47A9-A9EF-2D8C905A886B}">
      <dsp:nvSpPr>
        <dsp:cNvPr id="0" name=""/>
        <dsp:cNvSpPr/>
      </dsp:nvSpPr>
      <dsp:spPr>
        <a:xfrm>
          <a:off x="738988" y="1538602"/>
          <a:ext cx="3093872" cy="29455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L" sz="6500" kern="1200" dirty="0"/>
        </a:p>
      </dsp:txBody>
      <dsp:txXfrm>
        <a:off x="738988" y="1538602"/>
        <a:ext cx="3093872" cy="2945584"/>
      </dsp:txXfrm>
    </dsp:sp>
    <dsp:sp modelId="{761D0AC0-C1AC-4A35-8836-59F2B02BD5B1}">
      <dsp:nvSpPr>
        <dsp:cNvPr id="0" name=""/>
        <dsp:cNvSpPr/>
      </dsp:nvSpPr>
      <dsp:spPr>
        <a:xfrm>
          <a:off x="4016381" y="1546231"/>
          <a:ext cx="3093872" cy="29455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L" sz="6500" kern="1200" dirty="0"/>
        </a:p>
      </dsp:txBody>
      <dsp:txXfrm>
        <a:off x="4016381" y="1546231"/>
        <a:ext cx="3093872" cy="2945584"/>
      </dsp:txXfrm>
    </dsp:sp>
    <dsp:sp modelId="{24E556ED-A2AB-4AC3-B83E-119D82EB3E36}">
      <dsp:nvSpPr>
        <dsp:cNvPr id="0" name=""/>
        <dsp:cNvSpPr/>
      </dsp:nvSpPr>
      <dsp:spPr>
        <a:xfrm>
          <a:off x="239551" y="0"/>
          <a:ext cx="1301877" cy="1301877"/>
        </a:xfrm>
        <a:prstGeom prst="plus">
          <a:avLst>
            <a:gd name="adj" fmla="val 328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6ABA0F-E350-483C-B71E-6575649B8CBC}">
      <dsp:nvSpPr>
        <dsp:cNvPr id="0" name=""/>
        <dsp:cNvSpPr/>
      </dsp:nvSpPr>
      <dsp:spPr>
        <a:xfrm>
          <a:off x="4066314" y="379948"/>
          <a:ext cx="1225296" cy="41989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5036DC-1956-47FC-AF2A-D46FD6AE7A41}">
      <dsp:nvSpPr>
        <dsp:cNvPr id="0" name=""/>
        <dsp:cNvSpPr/>
      </dsp:nvSpPr>
      <dsp:spPr>
        <a:xfrm flipH="1">
          <a:off x="3787953" y="1234438"/>
          <a:ext cx="15316" cy="2717973"/>
        </a:xfrm>
        <a:prstGeom prst="line">
          <a:avLst/>
        </a:pr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36CEC6-033A-4BA2-B115-140C4A87CB2E}">
      <dsp:nvSpPr>
        <dsp:cNvPr id="0" name=""/>
        <dsp:cNvSpPr/>
      </dsp:nvSpPr>
      <dsp:spPr>
        <a:xfrm>
          <a:off x="95702" y="-99061"/>
          <a:ext cx="7658131" cy="516636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5A60FB-E0A0-47A9-A9EF-2D8C905A886B}">
      <dsp:nvSpPr>
        <dsp:cNvPr id="0" name=""/>
        <dsp:cNvSpPr/>
      </dsp:nvSpPr>
      <dsp:spPr>
        <a:xfrm>
          <a:off x="738988" y="1538602"/>
          <a:ext cx="3093872" cy="29455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L" sz="6500" kern="1200" dirty="0"/>
        </a:p>
      </dsp:txBody>
      <dsp:txXfrm>
        <a:off x="738988" y="1538602"/>
        <a:ext cx="3093872" cy="2945584"/>
      </dsp:txXfrm>
    </dsp:sp>
    <dsp:sp modelId="{761D0AC0-C1AC-4A35-8836-59F2B02BD5B1}">
      <dsp:nvSpPr>
        <dsp:cNvPr id="0" name=""/>
        <dsp:cNvSpPr/>
      </dsp:nvSpPr>
      <dsp:spPr>
        <a:xfrm>
          <a:off x="4016381" y="1546231"/>
          <a:ext cx="3093872" cy="29455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L" sz="6500" kern="1200" dirty="0"/>
        </a:p>
      </dsp:txBody>
      <dsp:txXfrm>
        <a:off x="4016381" y="1546231"/>
        <a:ext cx="3093872" cy="2945584"/>
      </dsp:txXfrm>
    </dsp:sp>
    <dsp:sp modelId="{24E556ED-A2AB-4AC3-B83E-119D82EB3E36}">
      <dsp:nvSpPr>
        <dsp:cNvPr id="0" name=""/>
        <dsp:cNvSpPr/>
      </dsp:nvSpPr>
      <dsp:spPr>
        <a:xfrm>
          <a:off x="229396" y="0"/>
          <a:ext cx="1301877" cy="1301877"/>
        </a:xfrm>
        <a:prstGeom prst="plus">
          <a:avLst>
            <a:gd name="adj" fmla="val 328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6ABA0F-E350-483C-B71E-6575649B8CBC}">
      <dsp:nvSpPr>
        <dsp:cNvPr id="0" name=""/>
        <dsp:cNvSpPr/>
      </dsp:nvSpPr>
      <dsp:spPr>
        <a:xfrm>
          <a:off x="4066314" y="379948"/>
          <a:ext cx="1225296" cy="419898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5036DC-1956-47FC-AF2A-D46FD6AE7A41}">
      <dsp:nvSpPr>
        <dsp:cNvPr id="0" name=""/>
        <dsp:cNvSpPr/>
      </dsp:nvSpPr>
      <dsp:spPr>
        <a:xfrm flipH="1">
          <a:off x="3787953" y="1234438"/>
          <a:ext cx="15316" cy="2717973"/>
        </a:xfrm>
        <a:prstGeom prst="line">
          <a:avLst/>
        </a:prstGeom>
        <a:noFill/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gif>
</file>

<file path=ppt/media/image35.jpg>
</file>

<file path=ppt/media/image36.jpg>
</file>

<file path=ppt/media/image37.png>
</file>

<file path=ppt/media/image38.gif>
</file>

<file path=ppt/media/image39.gif>
</file>

<file path=ppt/media/image4.jpg>
</file>

<file path=ppt/media/image40.png>
</file>

<file path=ppt/media/image41.jpg>
</file>

<file path=ppt/media/image42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26CC85-7358-4389-BF16-B74918A22662}" type="datetimeFigureOut">
              <a:rPr lang="es-CL" smtClean="0"/>
              <a:t>09-10-2018</a:t>
            </a:fld>
            <a:endParaRPr lang="es-C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24B63-EAB6-4E59-995D-B33CC281B150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40088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alphaModFix amt="85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791" y="750117"/>
            <a:ext cx="3544411" cy="1862317"/>
          </a:xfrm>
          <a:prstGeom prst="rect">
            <a:avLst/>
          </a:prstGeom>
        </p:spPr>
      </p:pic>
      <p:cxnSp>
        <p:nvCxnSpPr>
          <p:cNvPr id="9" name="Conector recto 8"/>
          <p:cNvCxnSpPr/>
          <p:nvPr/>
        </p:nvCxnSpPr>
        <p:spPr>
          <a:xfrm>
            <a:off x="4177928" y="4334673"/>
            <a:ext cx="788135" cy="0"/>
          </a:xfrm>
          <a:prstGeom prst="line">
            <a:avLst/>
          </a:prstGeom>
          <a:ln w="57150">
            <a:solidFill>
              <a:srgbClr val="203B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Marcador de fecha 15"/>
          <p:cNvSpPr>
            <a:spLocks noGrp="1"/>
          </p:cNvSpPr>
          <p:nvPr>
            <p:ph type="dt" sz="half" idx="10"/>
          </p:nvPr>
        </p:nvSpPr>
        <p:spPr>
          <a:xfrm>
            <a:off x="3543293" y="6302181"/>
            <a:ext cx="2057400" cy="221274"/>
          </a:xfrm>
        </p:spPr>
        <p:txBody>
          <a:bodyPr/>
          <a:lstStyle>
            <a:lvl1pPr algn="ctr">
              <a:defRPr/>
            </a:lvl1pPr>
          </a:lstStyle>
          <a:p>
            <a:endParaRPr lang="es-CL"/>
          </a:p>
        </p:txBody>
      </p:sp>
      <p:sp>
        <p:nvSpPr>
          <p:cNvPr id="19" name="Título 18"/>
          <p:cNvSpPr>
            <a:spLocks noGrp="1"/>
          </p:cNvSpPr>
          <p:nvPr>
            <p:ph type="title"/>
          </p:nvPr>
        </p:nvSpPr>
        <p:spPr>
          <a:xfrm>
            <a:off x="628650" y="2811504"/>
            <a:ext cx="78867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s-CL" dirty="0"/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2"/>
          </p:nvPr>
        </p:nvSpPr>
        <p:spPr>
          <a:xfrm>
            <a:off x="2316480" y="4714420"/>
            <a:ext cx="4511028" cy="378668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CuadroTexto 26"/>
          <p:cNvSpPr txBox="1"/>
          <p:nvPr/>
        </p:nvSpPr>
        <p:spPr>
          <a:xfrm>
            <a:off x="3975515" y="6436413"/>
            <a:ext cx="1192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400" dirty="0">
                <a:solidFill>
                  <a:schemeClr val="bg1"/>
                </a:solidFill>
                <a:latin typeface="Gidolinya" panose="02000503000000000000" pitchFamily="2" charset="0"/>
              </a:rPr>
              <a:t>Santiago, Chile</a:t>
            </a:r>
          </a:p>
        </p:txBody>
      </p:sp>
      <p:sp>
        <p:nvSpPr>
          <p:cNvPr id="28" name="Rectángulo 27"/>
          <p:cNvSpPr/>
          <p:nvPr/>
        </p:nvSpPr>
        <p:spPr>
          <a:xfrm>
            <a:off x="160020" y="6302181"/>
            <a:ext cx="967740" cy="4420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791" y="750117"/>
            <a:ext cx="3544411" cy="1862317"/>
          </a:xfrm>
          <a:prstGeom prst="rect">
            <a:avLst/>
          </a:prstGeom>
        </p:spPr>
      </p:pic>
      <p:cxnSp>
        <p:nvCxnSpPr>
          <p:cNvPr id="11" name="Conector recto 10"/>
          <p:cNvCxnSpPr/>
          <p:nvPr/>
        </p:nvCxnSpPr>
        <p:spPr>
          <a:xfrm>
            <a:off x="4177928" y="4334673"/>
            <a:ext cx="788135" cy="0"/>
          </a:xfrm>
          <a:prstGeom prst="line">
            <a:avLst/>
          </a:prstGeom>
          <a:ln w="57150">
            <a:solidFill>
              <a:srgbClr val="203B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3975515" y="6436413"/>
            <a:ext cx="1192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400" dirty="0">
                <a:solidFill>
                  <a:schemeClr val="bg1"/>
                </a:solidFill>
                <a:latin typeface="Gidolinya" panose="02000503000000000000" pitchFamily="2" charset="0"/>
              </a:rPr>
              <a:t>Santiago, Chile</a:t>
            </a:r>
          </a:p>
        </p:txBody>
      </p:sp>
      <p:sp>
        <p:nvSpPr>
          <p:cNvPr id="13" name="Rectángulo 12"/>
          <p:cNvSpPr/>
          <p:nvPr/>
        </p:nvSpPr>
        <p:spPr>
          <a:xfrm>
            <a:off x="160020" y="6302181"/>
            <a:ext cx="967740" cy="4420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599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90965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90767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741728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89779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  <p:sp>
        <p:nvSpPr>
          <p:cNvPr id="6" name="Rectángulo 5"/>
          <p:cNvSpPr/>
          <p:nvPr/>
        </p:nvSpPr>
        <p:spPr>
          <a:xfrm>
            <a:off x="0" y="0"/>
            <a:ext cx="9144000" cy="6214683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171934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564255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903605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038447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80F39-4DA7-470D-988C-8A46CE076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67616B-917A-46D8-A534-ED7AA9CE8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s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9E480-AD18-44C3-9D85-1DD7AF400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A2D4D-1E5C-45D9-9640-2D268D9DEB3D}" type="datetimeFigureOut">
              <a:rPr lang="es-CL" smtClean="0"/>
              <a:t>09-10-2018</a:t>
            </a:fld>
            <a:endParaRPr lang="es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D0230-39AD-43E9-B028-AF562A38A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DF291-70EA-42FA-A5E6-BB305AE6B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EEB7B-F786-45AB-9AC2-883C04186ED5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0230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334101" y="1714135"/>
            <a:ext cx="6475797" cy="2962361"/>
          </a:xfrm>
          <a:prstGeom prst="rect">
            <a:avLst/>
          </a:prstGeom>
          <a:noFill/>
          <a:ln w="34925" cmpd="sng">
            <a:solidFill>
              <a:srgbClr val="203BFF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ln>
                <a:solidFill>
                  <a:srgbClr val="203BFF"/>
                </a:solidFill>
              </a:ln>
            </a:endParaRP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3"/>
          </p:nvPr>
        </p:nvSpPr>
        <p:spPr>
          <a:xfrm>
            <a:off x="1891324" y="1969036"/>
            <a:ext cx="5361354" cy="24525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1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3543300" y="6370748"/>
            <a:ext cx="2057400" cy="365125"/>
          </a:xfrm>
        </p:spPr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19224" y="6356351"/>
            <a:ext cx="268605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Gidolinya" panose="02000503000000000000" pitchFamily="2" charset="0"/>
              </a:defRPr>
            </a:lvl1pPr>
          </a:lstStyle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56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572000" y="1"/>
            <a:ext cx="4572000" cy="6221046"/>
          </a:xfrm>
          <a:prstGeom prst="rect">
            <a:avLst/>
          </a:prstGeom>
          <a:solidFill>
            <a:srgbClr val="203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4880768" y="272806"/>
            <a:ext cx="3954463" cy="27511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12" name="Marcador de posición de imagen 11"/>
          <p:cNvSpPr>
            <a:spLocks noGrp="1"/>
          </p:cNvSpPr>
          <p:nvPr>
            <p:ph type="pic" sz="quarter" idx="14"/>
          </p:nvPr>
        </p:nvSpPr>
        <p:spPr>
          <a:xfrm>
            <a:off x="4880768" y="3296748"/>
            <a:ext cx="3954463" cy="257260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s-CL"/>
          </a:p>
        </p:txBody>
      </p:sp>
      <p:sp>
        <p:nvSpPr>
          <p:cNvPr id="13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3543300" y="6370748"/>
            <a:ext cx="2057400" cy="365125"/>
          </a:xfrm>
        </p:spPr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19224" y="6356351"/>
            <a:ext cx="268605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Gidolinya" panose="02000503000000000000" pitchFamily="2" charset="0"/>
              </a:defRPr>
            </a:lvl1pPr>
          </a:lstStyle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99386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572000" y="1"/>
            <a:ext cx="4572000" cy="62210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4880768" y="272806"/>
            <a:ext cx="3954463" cy="27511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12" name="Marcador de posición de imagen 11"/>
          <p:cNvSpPr>
            <a:spLocks noGrp="1"/>
          </p:cNvSpPr>
          <p:nvPr>
            <p:ph type="pic" sz="quarter" idx="14"/>
          </p:nvPr>
        </p:nvSpPr>
        <p:spPr>
          <a:xfrm>
            <a:off x="4880768" y="3296748"/>
            <a:ext cx="3954463" cy="257260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s-CL"/>
          </a:p>
        </p:txBody>
      </p:sp>
      <p:sp>
        <p:nvSpPr>
          <p:cNvPr id="13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3543300" y="6370748"/>
            <a:ext cx="2057400" cy="365125"/>
          </a:xfrm>
        </p:spPr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19224" y="6356351"/>
            <a:ext cx="268605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Gidolinya" panose="02000503000000000000" pitchFamily="2" charset="0"/>
              </a:defRPr>
            </a:lvl1pPr>
          </a:lstStyle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77842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3199349"/>
          </a:xfrm>
          <a:prstGeom prst="rect">
            <a:avLst/>
          </a:prstGeom>
          <a:solidFill>
            <a:srgbClr val="203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>
          <a:xfrm>
            <a:off x="264694" y="761999"/>
            <a:ext cx="4276044" cy="215766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ítulo 8"/>
          <p:cNvSpPr>
            <a:spLocks noGrp="1"/>
          </p:cNvSpPr>
          <p:nvPr>
            <p:ph type="title"/>
          </p:nvPr>
        </p:nvSpPr>
        <p:spPr>
          <a:xfrm>
            <a:off x="264694" y="274112"/>
            <a:ext cx="8606590" cy="487888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s-CL" dirty="0"/>
          </a:p>
        </p:txBody>
      </p:sp>
      <p:sp>
        <p:nvSpPr>
          <p:cNvPr id="10" name="Marcador de texto 7"/>
          <p:cNvSpPr>
            <a:spLocks noGrp="1"/>
          </p:cNvSpPr>
          <p:nvPr>
            <p:ph type="body" sz="quarter" idx="14"/>
          </p:nvPr>
        </p:nvSpPr>
        <p:spPr>
          <a:xfrm>
            <a:off x="4603262" y="761999"/>
            <a:ext cx="4268023" cy="215766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5554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3199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>
          <a:xfrm>
            <a:off x="264694" y="761999"/>
            <a:ext cx="4276044" cy="215766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ítulo 8"/>
          <p:cNvSpPr>
            <a:spLocks noGrp="1"/>
          </p:cNvSpPr>
          <p:nvPr>
            <p:ph type="title"/>
          </p:nvPr>
        </p:nvSpPr>
        <p:spPr>
          <a:xfrm>
            <a:off x="264694" y="274112"/>
            <a:ext cx="8606590" cy="487888"/>
          </a:xfrm>
        </p:spPr>
        <p:txBody>
          <a:bodyPr>
            <a:noAutofit/>
          </a:bodyPr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CL" dirty="0"/>
          </a:p>
        </p:txBody>
      </p:sp>
      <p:sp>
        <p:nvSpPr>
          <p:cNvPr id="10" name="Marcador de texto 7"/>
          <p:cNvSpPr>
            <a:spLocks noGrp="1"/>
          </p:cNvSpPr>
          <p:nvPr>
            <p:ph type="body" sz="quarter" idx="14"/>
          </p:nvPr>
        </p:nvSpPr>
        <p:spPr>
          <a:xfrm>
            <a:off x="4603262" y="761999"/>
            <a:ext cx="4268023" cy="215766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820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6225540"/>
          </a:xfrm>
          <a:prstGeom prst="rect">
            <a:avLst/>
          </a:prstGeom>
          <a:solidFill>
            <a:srgbClr val="203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latin typeface="Gidolinya" panose="02000503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>
            <a:lvl1pPr>
              <a:defRPr>
                <a:latin typeface="Gidolinya" panose="02000503000000000000" pitchFamily="2" charset="0"/>
              </a:defRPr>
            </a:lvl1pPr>
            <a:lvl2pPr>
              <a:defRPr>
                <a:latin typeface="Gidolinya" panose="02000503000000000000" pitchFamily="2" charset="0"/>
              </a:defRPr>
            </a:lvl2pPr>
            <a:lvl3pPr>
              <a:defRPr>
                <a:latin typeface="Gidolinya" panose="02000503000000000000" pitchFamily="2" charset="0"/>
              </a:defRPr>
            </a:lvl3pPr>
            <a:lvl4pPr>
              <a:defRPr>
                <a:latin typeface="Gidolinya" panose="02000503000000000000" pitchFamily="2" charset="0"/>
              </a:defRPr>
            </a:lvl4pPr>
            <a:lvl5pPr>
              <a:defRPr>
                <a:latin typeface="Gidolinya" panose="020005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244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6225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dolinya" panose="02000503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dolinya" panose="02000503000000000000" pitchFamily="2" charset="0"/>
              </a:defRPr>
            </a:lvl1pPr>
            <a:lvl2pPr>
              <a:defRPr>
                <a:solidFill>
                  <a:schemeClr val="tx1"/>
                </a:solidFill>
                <a:latin typeface="Gidolinya" panose="02000503000000000000" pitchFamily="2" charset="0"/>
              </a:defRPr>
            </a:lvl2pPr>
            <a:lvl3pPr>
              <a:defRPr>
                <a:solidFill>
                  <a:schemeClr val="tx1"/>
                </a:solidFill>
                <a:latin typeface="Gidolinya" panose="02000503000000000000" pitchFamily="2" charset="0"/>
              </a:defRPr>
            </a:lvl3pPr>
            <a:lvl4pPr>
              <a:defRPr>
                <a:solidFill>
                  <a:schemeClr val="tx1"/>
                </a:solidFill>
                <a:latin typeface="Gidolinya" panose="02000503000000000000" pitchFamily="2" charset="0"/>
              </a:defRPr>
            </a:lvl4pPr>
            <a:lvl5pPr>
              <a:defRPr>
                <a:solidFill>
                  <a:schemeClr val="tx1"/>
                </a:solidFill>
                <a:latin typeface="Gidolinya" panose="020005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952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Gidolinya" panose="02000503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Gidolinya" panose="02000503000000000000" pitchFamily="2" charset="0"/>
              </a:defRPr>
            </a:lvl1pPr>
            <a:lvl2pPr>
              <a:defRPr>
                <a:latin typeface="Gidolinya" panose="02000503000000000000" pitchFamily="2" charset="0"/>
              </a:defRPr>
            </a:lvl2pPr>
            <a:lvl3pPr>
              <a:defRPr>
                <a:latin typeface="Gidolinya" panose="02000503000000000000" pitchFamily="2" charset="0"/>
              </a:defRPr>
            </a:lvl3pPr>
            <a:lvl4pPr>
              <a:defRPr>
                <a:latin typeface="Gidolinya" panose="02000503000000000000" pitchFamily="2" charset="0"/>
              </a:defRPr>
            </a:lvl4pPr>
            <a:lvl5pPr>
              <a:defRPr>
                <a:latin typeface="Gidolinya" panose="020005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Gidolinya" panose="02000503000000000000" pitchFamily="2" charset="0"/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dolinya" panose="02000503000000000000" pitchFamily="2" charset="0"/>
              </a:defRPr>
            </a:lvl1pPr>
          </a:lstStyle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42129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>
            <a:alphaModFix amt="85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0" y="6225044"/>
            <a:ext cx="9144000" cy="6277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Rectángulo 6"/>
          <p:cNvSpPr/>
          <p:nvPr/>
        </p:nvSpPr>
        <p:spPr>
          <a:xfrm>
            <a:off x="0" y="6225044"/>
            <a:ext cx="9144000" cy="6277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dolinya" panose="02000503000000000000" pitchFamily="2" charset="0"/>
              </a:defRPr>
            </a:lvl1pPr>
          </a:lstStyle>
          <a:p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19224" y="6356351"/>
            <a:ext cx="268605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Gidolinya" panose="02000503000000000000" pitchFamily="2" charset="0"/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43300" y="6370748"/>
            <a:ext cx="20574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dolinya" panose="02000503000000000000" pitchFamily="2" charset="0"/>
              </a:defRPr>
            </a:lvl1pPr>
          </a:lstStyle>
          <a:p>
            <a:fld id="{3268619C-08B7-42D3-ABAF-637615EA89B1}" type="slidenum">
              <a:rPr lang="es-CL" smtClean="0"/>
              <a:t>‹#›</a:t>
            </a:fld>
            <a:endParaRPr lang="es-CL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99" y="6314793"/>
            <a:ext cx="853101" cy="44824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99" y="6314793"/>
            <a:ext cx="853101" cy="44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49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Gidolinya" panose="02000503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Gidolinya" panose="02000503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Gidolinya" panose="02000503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Gidolinya" panose="02000503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Gidolinya" panose="02000503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Gidolinya" panose="02000503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7B61-9F10-469E-920A-20FF03782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57" y="3098799"/>
            <a:ext cx="8009328" cy="1206872"/>
          </a:xfrm>
        </p:spPr>
        <p:txBody>
          <a:bodyPr>
            <a:normAutofit/>
          </a:bodyPr>
          <a:lstStyle/>
          <a:p>
            <a:r>
              <a:rPr lang="es-CL" sz="6600" dirty="0"/>
              <a:t>Taller de Impresión 3D</a:t>
            </a:r>
          </a:p>
        </p:txBody>
      </p:sp>
    </p:spTree>
    <p:extLst>
      <p:ext uri="{BB962C8B-B14F-4D97-AF65-F5344CB8AC3E}">
        <p14:creationId xmlns:p14="http://schemas.microsoft.com/office/powerpoint/2010/main" val="3465331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77062-2B4F-4F9A-9771-A8182E93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088" y="122127"/>
            <a:ext cx="7886700" cy="1325563"/>
          </a:xfrm>
        </p:spPr>
        <p:txBody>
          <a:bodyPr/>
          <a:lstStyle/>
          <a:p>
            <a:r>
              <a:rPr lang="es-CL" dirty="0">
                <a:solidFill>
                  <a:schemeClr val="tx1"/>
                </a:solidFill>
              </a:rPr>
              <a:t>Ventajas de la impresión 3D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186F89-9F2C-4F63-A799-95E85913F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10</a:t>
            </a:fld>
            <a:endParaRPr lang="es-C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41A320-E35C-4773-958A-B728288192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9" t="12980" r="8341" b="8591"/>
          <a:stretch/>
        </p:blipFill>
        <p:spPr>
          <a:xfrm>
            <a:off x="4994030" y="1885950"/>
            <a:ext cx="4035670" cy="30861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5857468-AEC3-4FD1-880A-5C1257DDB965}"/>
              </a:ext>
            </a:extLst>
          </p:cNvPr>
          <p:cNvSpPr txBox="1">
            <a:spLocks/>
          </p:cNvSpPr>
          <p:nvPr/>
        </p:nvSpPr>
        <p:spPr>
          <a:xfrm>
            <a:off x="303336" y="1380392"/>
            <a:ext cx="4620356" cy="4580793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457200" indent="-457200">
              <a:buFontTx/>
              <a:buChar char="-"/>
            </a:pPr>
            <a:r>
              <a:rPr lang="es-CL" sz="2800" dirty="0">
                <a:solidFill>
                  <a:schemeClr val="tx1"/>
                </a:solidFill>
              </a:rPr>
              <a:t>No depende de la destreza del usuario.</a:t>
            </a:r>
          </a:p>
          <a:p>
            <a:pPr marL="457200" indent="-457200">
              <a:buFontTx/>
              <a:buChar char="-"/>
            </a:pPr>
            <a:r>
              <a:rPr lang="es-CL" sz="2800" dirty="0">
                <a:solidFill>
                  <a:schemeClr val="tx1"/>
                </a:solidFill>
              </a:rPr>
              <a:t>Alta replicabilidad en las piezas.</a:t>
            </a:r>
          </a:p>
          <a:p>
            <a:pPr marL="457200" indent="-457200">
              <a:buFontTx/>
              <a:buChar char="-"/>
            </a:pPr>
            <a:r>
              <a:rPr lang="es-CL" sz="2800" dirty="0">
                <a:solidFill>
                  <a:schemeClr val="tx1"/>
                </a:solidFill>
              </a:rPr>
              <a:t>Capacidad de producir geometrías complejas y “ensambles”.</a:t>
            </a:r>
          </a:p>
          <a:p>
            <a:pPr marL="457200" indent="-457200">
              <a:buFontTx/>
              <a:buChar char="-"/>
            </a:pPr>
            <a:r>
              <a:rPr lang="es-CL" sz="2800" dirty="0">
                <a:solidFill>
                  <a:schemeClr val="tx1"/>
                </a:solidFill>
              </a:rPr>
              <a:t>Gran gama de materiales, los cuales pueden ser combinados.</a:t>
            </a:r>
          </a:p>
          <a:p>
            <a:pPr marL="457200" indent="-457200">
              <a:buFontTx/>
              <a:buChar char="-"/>
            </a:pPr>
            <a:r>
              <a:rPr lang="es-CL" sz="2800" dirty="0">
                <a:solidFill>
                  <a:schemeClr val="tx1"/>
                </a:solidFill>
              </a:rPr>
              <a:t>Genera muy poco desecho.</a:t>
            </a:r>
          </a:p>
        </p:txBody>
      </p:sp>
    </p:spTree>
    <p:extLst>
      <p:ext uri="{BB962C8B-B14F-4D97-AF65-F5344CB8AC3E}">
        <p14:creationId xmlns:p14="http://schemas.microsoft.com/office/powerpoint/2010/main" val="914209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1243A6-963A-4F41-9D0A-C30504B36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11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0ECA0-5806-4118-AD6A-B2418D3F2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87" y="999411"/>
            <a:ext cx="8595872" cy="428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52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FE99BD-52AA-4709-8243-B8F1D708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12</a:t>
            </a:fld>
            <a:endParaRPr lang="es-CL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8BB7D86-9201-418F-9486-F069DE8618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3285307"/>
              </p:ext>
            </p:extLst>
          </p:nvPr>
        </p:nvGraphicFramePr>
        <p:xfrm>
          <a:off x="70338" y="404445"/>
          <a:ext cx="9003324" cy="54864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7714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00B91-60ED-45F0-BE52-28BFD7042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11" y="276713"/>
            <a:ext cx="7886700" cy="848592"/>
          </a:xfrm>
        </p:spPr>
        <p:txBody>
          <a:bodyPr/>
          <a:lstStyle/>
          <a:p>
            <a:r>
              <a:rPr lang="es-CL" dirty="0" err="1">
                <a:solidFill>
                  <a:schemeClr val="tx1"/>
                </a:solidFill>
              </a:rPr>
              <a:t>Fused</a:t>
            </a:r>
            <a:r>
              <a:rPr lang="es-CL" dirty="0">
                <a:solidFill>
                  <a:schemeClr val="tx1"/>
                </a:solidFill>
              </a:rPr>
              <a:t> </a:t>
            </a:r>
            <a:r>
              <a:rPr lang="es-CL" dirty="0" err="1">
                <a:solidFill>
                  <a:schemeClr val="tx1"/>
                </a:solidFill>
              </a:rPr>
              <a:t>Deposition</a:t>
            </a:r>
            <a:r>
              <a:rPr lang="es-CL" dirty="0">
                <a:solidFill>
                  <a:schemeClr val="tx1"/>
                </a:solidFill>
              </a:rPr>
              <a:t> </a:t>
            </a:r>
            <a:r>
              <a:rPr lang="es-CL" dirty="0" err="1">
                <a:solidFill>
                  <a:schemeClr val="tx1"/>
                </a:solidFill>
              </a:rPr>
              <a:t>Modeling</a:t>
            </a:r>
            <a:r>
              <a:rPr lang="es-CL" dirty="0">
                <a:solidFill>
                  <a:schemeClr val="tx1"/>
                </a:solidFill>
              </a:rPr>
              <a:t> (FDM)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4B8707-6977-47BC-B5B0-4C987EEA1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13</a:t>
            </a:fld>
            <a:endParaRPr lang="es-CL"/>
          </a:p>
        </p:txBody>
      </p:sp>
      <p:pic>
        <p:nvPicPr>
          <p:cNvPr id="7170" name="Picture 2" descr="https://lh5.googleusercontent.com/5AncNiaNAJ4sIgEMjGz8rsM4s9WY-4UeQ6WFX9kXqZqDyXc7tvrfnVU8tHo8pnjJ-v4FMTgakkctYWCbU8oWyNja20TpqnxD4mbCXndomNZRCoplrl8_TDhkBupi0XYNYeDHMn57dgc">
            <a:extLst>
              <a:ext uri="{FF2B5EF4-FFF2-40B4-BE49-F238E27FC236}">
                <a16:creationId xmlns:a16="http://schemas.microsoft.com/office/drawing/2014/main" id="{0421FAEB-C72D-4CEE-8ED7-220A324DC6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2" r="10669"/>
          <a:stretch/>
        </p:blipFill>
        <p:spPr bwMode="auto">
          <a:xfrm>
            <a:off x="-79898" y="1561961"/>
            <a:ext cx="45720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6C649AC-F466-4AC8-9DDD-F2B12DE5D3BA}"/>
              </a:ext>
            </a:extLst>
          </p:cNvPr>
          <p:cNvSpPr txBox="1">
            <a:spLocks/>
          </p:cNvSpPr>
          <p:nvPr/>
        </p:nvSpPr>
        <p:spPr>
          <a:xfrm>
            <a:off x="4888522" y="2208878"/>
            <a:ext cx="4070840" cy="286428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Filamento termoplástico se calienta e inyecta a través de un </a:t>
            </a:r>
            <a:r>
              <a:rPr lang="es-CL" sz="2800">
                <a:solidFill>
                  <a:schemeClr val="tx1"/>
                </a:solidFill>
              </a:rPr>
              <a:t>extrusor sobre una plataforma, siguiendo movimientos coordinados.</a:t>
            </a:r>
            <a:endParaRPr lang="es-CL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623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78418F-F20C-4846-A8E7-92D7F6060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14</a:t>
            </a:fld>
            <a:endParaRPr lang="es-CL"/>
          </a:p>
        </p:txBody>
      </p:sp>
      <p:pic>
        <p:nvPicPr>
          <p:cNvPr id="4" name="Picture 4" descr="https://lh4.googleusercontent.com/sXALSJNyG-gH9T2XnovmhlyG564BLcAabJdYvT1atiWbeuDRybJsUMejk5s3_N4uAqiCrIedjh6mTJNW4qDjy9RSeLWRMik1Ff2mza2bXDQJOva_6c7O4QQvyiULhGOu6odTwmo7HdY">
            <a:extLst>
              <a:ext uri="{FF2B5EF4-FFF2-40B4-BE49-F238E27FC236}">
                <a16:creationId xmlns:a16="http://schemas.microsoft.com/office/drawing/2014/main" id="{BA6F611F-0E93-4586-8039-E9B5FA8975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6" t="3398" r="41795" b="5898"/>
          <a:stretch/>
        </p:blipFill>
        <p:spPr bwMode="auto">
          <a:xfrm>
            <a:off x="2703635" y="122127"/>
            <a:ext cx="3596053" cy="5967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C9565A-4842-445D-9CFA-EA2BF2253C5F}"/>
              </a:ext>
            </a:extLst>
          </p:cNvPr>
          <p:cNvSpPr txBox="1"/>
          <p:nvPr/>
        </p:nvSpPr>
        <p:spPr>
          <a:xfrm>
            <a:off x="6299688" y="1107830"/>
            <a:ext cx="1617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>
                <a:latin typeface="Gidolinya" panose="02000503000000000000" pitchFamily="50" charset="0"/>
              </a:rPr>
              <a:t>Filamento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3AF152-F4D2-4AA6-9623-0F8CBB64ADCB}"/>
              </a:ext>
            </a:extLst>
          </p:cNvPr>
          <p:cNvSpPr txBox="1"/>
          <p:nvPr/>
        </p:nvSpPr>
        <p:spPr>
          <a:xfrm>
            <a:off x="6427177" y="2798884"/>
            <a:ext cx="1617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>
                <a:latin typeface="Gidolinya" panose="02000503000000000000" pitchFamily="50" charset="0"/>
              </a:rPr>
              <a:t>Boquilla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EAE2E8-7764-4FE7-91FA-6FB6F50BB07A}"/>
              </a:ext>
            </a:extLst>
          </p:cNvPr>
          <p:cNvCxnSpPr>
            <a:endCxn id="6" idx="1"/>
          </p:cNvCxnSpPr>
          <p:nvPr/>
        </p:nvCxnSpPr>
        <p:spPr>
          <a:xfrm>
            <a:off x="5134708" y="1338662"/>
            <a:ext cx="1164980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21004B-0088-4BF3-B60C-CA25AAFFC141}"/>
              </a:ext>
            </a:extLst>
          </p:cNvPr>
          <p:cNvCxnSpPr/>
          <p:nvPr/>
        </p:nvCxnSpPr>
        <p:spPr>
          <a:xfrm>
            <a:off x="5134708" y="3046945"/>
            <a:ext cx="1164980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AA1279-EE62-44C0-97AF-540B93F09A29}"/>
              </a:ext>
            </a:extLst>
          </p:cNvPr>
          <p:cNvCxnSpPr>
            <a:cxnSpLocks/>
          </p:cNvCxnSpPr>
          <p:nvPr/>
        </p:nvCxnSpPr>
        <p:spPr>
          <a:xfrm flipH="1">
            <a:off x="2470638" y="2308262"/>
            <a:ext cx="266407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C4AD806-E888-4662-A0AE-A06B8752482B}"/>
              </a:ext>
            </a:extLst>
          </p:cNvPr>
          <p:cNvSpPr txBox="1"/>
          <p:nvPr/>
        </p:nvSpPr>
        <p:spPr>
          <a:xfrm>
            <a:off x="0" y="1817961"/>
            <a:ext cx="3272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dirty="0" err="1">
                <a:latin typeface="Gidolinya" panose="02000503000000000000" pitchFamily="50" charset="0"/>
              </a:rPr>
              <a:t>Calefactor+sensor</a:t>
            </a:r>
            <a:endParaRPr lang="es-CL" sz="2400" dirty="0">
              <a:latin typeface="Gidolinya" panose="02000503000000000000" pitchFamily="50" charset="0"/>
            </a:endParaRPr>
          </a:p>
          <a:p>
            <a:pPr algn="ctr"/>
            <a:r>
              <a:rPr lang="es-CL" sz="2400" dirty="0">
                <a:latin typeface="Gidolinya" panose="02000503000000000000" pitchFamily="50" charset="0"/>
              </a:rPr>
              <a:t>+motor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20F290-82BC-4DDB-A1D3-3A3085AFB239}"/>
              </a:ext>
            </a:extLst>
          </p:cNvPr>
          <p:cNvCxnSpPr/>
          <p:nvPr/>
        </p:nvCxnSpPr>
        <p:spPr>
          <a:xfrm>
            <a:off x="6071089" y="5180872"/>
            <a:ext cx="1164980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CA79609-B631-41AC-AFD4-AB6CA4371644}"/>
              </a:ext>
            </a:extLst>
          </p:cNvPr>
          <p:cNvSpPr txBox="1"/>
          <p:nvPr/>
        </p:nvSpPr>
        <p:spPr>
          <a:xfrm>
            <a:off x="7236069" y="4949882"/>
            <a:ext cx="1617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>
                <a:latin typeface="Gidolinya" panose="02000503000000000000" pitchFamily="50" charset="0"/>
              </a:rPr>
              <a:t>Bandeja</a:t>
            </a:r>
          </a:p>
        </p:txBody>
      </p:sp>
    </p:spTree>
    <p:extLst>
      <p:ext uri="{BB962C8B-B14F-4D97-AF65-F5344CB8AC3E}">
        <p14:creationId xmlns:p14="http://schemas.microsoft.com/office/powerpoint/2010/main" val="1048295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9BF33-26A4-4613-8EFA-BDB64CD43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0BC56F-4F7A-4DBD-AB30-9B748075E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15</a:t>
            </a:fld>
            <a:endParaRPr lang="es-C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F6ECBA-9142-4268-850D-E7B515AA3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4039"/>
            <a:ext cx="9144000" cy="512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53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2CF9E-0D52-44B9-AE96-EFF40947C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3A8AA3-2E0A-4FC5-9200-B21C1D61C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16</a:t>
            </a:fld>
            <a:endParaRPr lang="es-C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D530EA-9634-45E0-BA89-0A0700F90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75" y="0"/>
            <a:ext cx="8806649" cy="630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187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8AEB47-8261-453E-B144-BFB6617E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17</a:t>
            </a:fld>
            <a:endParaRPr lang="es-CL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6E263C51-387B-4BE3-A0A2-2D6FD6F4FD5D}"/>
              </a:ext>
            </a:extLst>
          </p:cNvPr>
          <p:cNvGraphicFramePr/>
          <p:nvPr/>
        </p:nvGraphicFramePr>
        <p:xfrm>
          <a:off x="742950" y="256540"/>
          <a:ext cx="7658100" cy="4968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6C101080-CEAB-4696-B5B9-83A8067E3DBD}"/>
              </a:ext>
            </a:extLst>
          </p:cNvPr>
          <p:cNvSpPr txBox="1">
            <a:spLocks/>
          </p:cNvSpPr>
          <p:nvPr/>
        </p:nvSpPr>
        <p:spPr>
          <a:xfrm>
            <a:off x="558800" y="1775306"/>
            <a:ext cx="3678116" cy="355615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Fácil de utilizar.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Máquina simples y de bajo costo, al igual que los materiales.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Rápida.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F5F820A-0C33-4FCE-BFE0-866F2E554789}"/>
              </a:ext>
            </a:extLst>
          </p:cNvPr>
          <p:cNvSpPr txBox="1">
            <a:spLocks/>
          </p:cNvSpPr>
          <p:nvPr/>
        </p:nvSpPr>
        <p:spPr>
          <a:xfrm>
            <a:off x="5100124" y="1770072"/>
            <a:ext cx="3678116" cy="356138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Menor resolución que otros procesos.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Piezas sensibles a la temperatura.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Mala calidad superficial en las piezas.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Problemas de adhesión.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s-CL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3530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186CE2-0C99-48C8-BF78-072866879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18</a:t>
            </a:fld>
            <a:endParaRPr lang="es-CL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CC87628-A1B8-4FE9-A97A-F98270A9DE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6589144"/>
              </p:ext>
            </p:extLst>
          </p:nvPr>
        </p:nvGraphicFramePr>
        <p:xfrm>
          <a:off x="843976" y="122127"/>
          <a:ext cx="7886700" cy="6077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1856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78259EF-5DB5-4B09-A3F8-D1A6A7CAB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943" y="134625"/>
            <a:ext cx="7886700" cy="1014525"/>
          </a:xfrm>
        </p:spPr>
        <p:txBody>
          <a:bodyPr/>
          <a:lstStyle/>
          <a:p>
            <a:r>
              <a:rPr lang="es-CL" dirty="0" err="1">
                <a:solidFill>
                  <a:schemeClr val="tx1"/>
                </a:solidFill>
              </a:rPr>
              <a:t>Makerbot</a:t>
            </a:r>
            <a:r>
              <a:rPr lang="es-CL" dirty="0">
                <a:solidFill>
                  <a:schemeClr val="tx1"/>
                </a:solidFill>
              </a:rPr>
              <a:t> </a:t>
            </a:r>
            <a:r>
              <a:rPr lang="es-CL" dirty="0" err="1">
                <a:solidFill>
                  <a:schemeClr val="tx1"/>
                </a:solidFill>
              </a:rPr>
              <a:t>Replicator</a:t>
            </a:r>
            <a:r>
              <a:rPr lang="es-CL" dirty="0">
                <a:solidFill>
                  <a:schemeClr val="tx1"/>
                </a:solidFill>
              </a:rPr>
              <a:t>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941FE6-2F21-402D-8217-D7C7AE7BB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19</a:t>
            </a:fld>
            <a:endParaRPr lang="es-CL"/>
          </a:p>
        </p:txBody>
      </p:sp>
      <p:pic>
        <p:nvPicPr>
          <p:cNvPr id="9218" name="Picture 2" descr="https://lh3.googleusercontent.com/OM41_fhYePhiELI_pECKV0_J9WajBlw7H3I3t0o16EhXRym8R-6IWcc_aoTvk3wz287EpVI1jLvxPjzn75s26DDPjQx2sU4X2GU1OME4zVeVT4OaALldgwgjQevoBouvJw4XvGD28dM">
            <a:extLst>
              <a:ext uri="{FF2B5EF4-FFF2-40B4-BE49-F238E27FC236}">
                <a16:creationId xmlns:a16="http://schemas.microsoft.com/office/drawing/2014/main" id="{08FA7AB4-B83B-470F-8089-B5C52767C89B}"/>
              </a:ext>
            </a:extLst>
          </p:cNvPr>
          <p:cNvPicPr>
            <a:picLocks noGrp="1" noChangeAspect="1" noChangeArrowheads="1"/>
          </p:cNvPicPr>
          <p:nvPr>
            <p:ph type="pic"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3" r="1466" b="4486"/>
          <a:stretch/>
        </p:blipFill>
        <p:spPr bwMode="auto">
          <a:xfrm>
            <a:off x="4334139" y="1364942"/>
            <a:ext cx="4809862" cy="412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56EBA5-C8A4-4B92-B29D-B34BA4229F0E}"/>
              </a:ext>
            </a:extLst>
          </p:cNvPr>
          <p:cNvSpPr txBox="1"/>
          <p:nvPr/>
        </p:nvSpPr>
        <p:spPr>
          <a:xfrm>
            <a:off x="417250" y="1624615"/>
            <a:ext cx="3916889" cy="406265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FDM,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Precisión de hasta 0.1 </a:t>
            </a:r>
            <a:r>
              <a:rPr lang="es-CL" sz="2400" dirty="0" err="1">
                <a:latin typeface="Gidolinya" panose="02000503000000000000" pitchFamily="50" charset="0"/>
              </a:rPr>
              <a:t>mm.</a:t>
            </a:r>
            <a:endParaRPr lang="es-CL" sz="2400" dirty="0">
              <a:latin typeface="Gidolinya" panose="02000503000000000000" pitchFamily="50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Formato del material: PLA, 1.75 </a:t>
            </a:r>
            <a:r>
              <a:rPr lang="es-CL" sz="2400" dirty="0" err="1">
                <a:latin typeface="Gidolinya" panose="02000503000000000000" pitchFamily="50" charset="0"/>
              </a:rPr>
              <a:t>mm.</a:t>
            </a:r>
            <a:endParaRPr lang="es-CL" sz="2400" dirty="0">
              <a:latin typeface="Gidolinya" panose="02000503000000000000" pitchFamily="50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Volumen de impresión: 28.5 X 15.3 X 15.5 cm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Diámetro de extrusor: 0.4 </a:t>
            </a:r>
            <a:r>
              <a:rPr lang="es-CL" sz="2400" dirty="0" err="1">
                <a:latin typeface="Gidolinya" panose="02000503000000000000" pitchFamily="50" charset="0"/>
              </a:rPr>
              <a:t>mm.</a:t>
            </a:r>
            <a:endParaRPr lang="es-CL" sz="2400" dirty="0">
              <a:latin typeface="Gidolinya" panose="02000503000000000000" pitchFamily="50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Un cabezal.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Cama de acrílico.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031456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C3DD2-93F7-4BE1-8327-5BCFB3870F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322" y="4589755"/>
            <a:ext cx="8247356" cy="1305018"/>
          </a:xfrm>
          <a:ln w="28575"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s-CL" sz="2800" dirty="0"/>
              <a:t>La misión del </a:t>
            </a:r>
            <a:r>
              <a:rPr lang="es-CL" sz="2800" dirty="0" err="1"/>
              <a:t>FabLab</a:t>
            </a:r>
            <a:r>
              <a:rPr lang="es-CL" sz="2800" dirty="0"/>
              <a:t> U. de Chile es proveer una plataforma abierta en donde se ponen en práctica procesos modernos de diseño, fabricación y producción.</a:t>
            </a:r>
            <a:endParaRPr lang="es-CL" sz="4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56921E-6E6C-43BF-93D1-C0F603D5A8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64"/>
          <a:stretch/>
        </p:blipFill>
        <p:spPr>
          <a:xfrm>
            <a:off x="0" y="0"/>
            <a:ext cx="9144000" cy="412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562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DB59CF-0177-4775-BC8E-F8F4E0982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20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290A49-6C05-46A4-A6F9-BBDA691EB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499"/>
            <a:ext cx="9144000" cy="562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05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2A9D08-D852-4DE9-9A77-252D0FB2F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21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EA7722-7835-4D34-8D8D-7186BB6ED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48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30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971EC9-3AB3-4C31-BB45-1752D5C39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22</a:t>
            </a:fld>
            <a:endParaRPr lang="es-C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6D9B81-78AD-488C-BF22-6D5280CC10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8" t="22954" r="3609" b="47185"/>
          <a:stretch/>
        </p:blipFill>
        <p:spPr>
          <a:xfrm>
            <a:off x="414366" y="1201509"/>
            <a:ext cx="8544996" cy="358726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81F5C01-E19B-4C2E-B503-7D30514FA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4544"/>
            <a:ext cx="7886700" cy="1108796"/>
          </a:xfrm>
        </p:spPr>
        <p:txBody>
          <a:bodyPr>
            <a:normAutofit/>
          </a:bodyPr>
          <a:lstStyle/>
          <a:p>
            <a:pPr algn="ctr"/>
            <a:r>
              <a:rPr lang="es-CL" sz="5400" dirty="0" err="1">
                <a:solidFill>
                  <a:schemeClr val="tx1"/>
                </a:solidFill>
              </a:rPr>
              <a:t>Infill</a:t>
            </a:r>
            <a:r>
              <a:rPr lang="es-CL" sz="5400" dirty="0">
                <a:solidFill>
                  <a:schemeClr val="tx1"/>
                </a:solidFill>
              </a:rPr>
              <a:t> (%)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B79AD89-1BF9-4CF5-A93A-BBA01BBEA989}"/>
              </a:ext>
            </a:extLst>
          </p:cNvPr>
          <p:cNvSpPr/>
          <p:nvPr/>
        </p:nvSpPr>
        <p:spPr>
          <a:xfrm rot="10800000">
            <a:off x="472440" y="5373899"/>
            <a:ext cx="8138160" cy="312420"/>
          </a:xfrm>
          <a:prstGeom prst="rightArrow">
            <a:avLst/>
          </a:prstGeom>
          <a:gradFill flip="none" rotWithShape="1">
            <a:gsLst>
              <a:gs pos="99000">
                <a:schemeClr val="accent1">
                  <a:lumMod val="60000"/>
                  <a:lumOff val="40000"/>
                </a:schemeClr>
              </a:gs>
              <a:gs pos="100000">
                <a:srgbClr val="FCE6D8"/>
              </a:gs>
              <a:gs pos="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0"/>
                </a:schemeClr>
              </a:gs>
            </a:gsLst>
            <a:lin ang="0" scaled="0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745EB1B-E3AF-42D1-9BDA-B3685DECA9F4}"/>
              </a:ext>
            </a:extLst>
          </p:cNvPr>
          <p:cNvSpPr txBox="1">
            <a:spLocks/>
          </p:cNvSpPr>
          <p:nvPr/>
        </p:nvSpPr>
        <p:spPr>
          <a:xfrm>
            <a:off x="3271031" y="4728593"/>
            <a:ext cx="3168162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2800" dirty="0">
                <a:solidFill>
                  <a:schemeClr val="tx1"/>
                </a:solidFill>
              </a:rPr>
              <a:t>+</a:t>
            </a:r>
            <a:r>
              <a:rPr lang="es-CL" sz="2800" dirty="0" err="1">
                <a:solidFill>
                  <a:schemeClr val="tx1"/>
                </a:solidFill>
              </a:rPr>
              <a:t>Soporte,+Resistencia</a:t>
            </a:r>
            <a:endParaRPr lang="es-CL" sz="2800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9B756F0-4C27-421F-9D2C-985B5B76F2D2}"/>
              </a:ext>
            </a:extLst>
          </p:cNvPr>
          <p:cNvSpPr txBox="1">
            <a:spLocks/>
          </p:cNvSpPr>
          <p:nvPr/>
        </p:nvSpPr>
        <p:spPr>
          <a:xfrm>
            <a:off x="3644264" y="5502496"/>
            <a:ext cx="2230755" cy="82253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3200" dirty="0">
                <a:solidFill>
                  <a:schemeClr val="tx1"/>
                </a:solidFill>
              </a:rPr>
              <a:t>+</a:t>
            </a:r>
            <a:r>
              <a:rPr lang="es-CL" sz="2400" dirty="0">
                <a:solidFill>
                  <a:schemeClr val="tx1"/>
                </a:solidFill>
              </a:rPr>
              <a:t>Tiempo</a:t>
            </a:r>
            <a:endParaRPr lang="es-CL" sz="3200" dirty="0">
              <a:solidFill>
                <a:schemeClr val="tx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77E2B81-EC1A-46A9-BB90-D74A82625803}"/>
              </a:ext>
            </a:extLst>
          </p:cNvPr>
          <p:cNvSpPr txBox="1">
            <a:spLocks/>
          </p:cNvSpPr>
          <p:nvPr/>
        </p:nvSpPr>
        <p:spPr>
          <a:xfrm>
            <a:off x="-280988" y="4668415"/>
            <a:ext cx="233934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2800" dirty="0">
                <a:solidFill>
                  <a:schemeClr val="tx1"/>
                </a:solidFill>
              </a:rPr>
              <a:t>100%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1DFD241-EA8E-4964-A944-5DF052FFD195}"/>
              </a:ext>
            </a:extLst>
          </p:cNvPr>
          <p:cNvSpPr txBox="1">
            <a:spLocks/>
          </p:cNvSpPr>
          <p:nvPr/>
        </p:nvSpPr>
        <p:spPr>
          <a:xfrm>
            <a:off x="7284720" y="4713133"/>
            <a:ext cx="233934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2800" dirty="0">
                <a:solidFill>
                  <a:schemeClr val="tx1"/>
                </a:solidFill>
              </a:rPr>
              <a:t>0%</a:t>
            </a:r>
            <a:endParaRPr lang="es-CL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593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75BFDC-2B13-475B-BE18-6CC4F3537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23</a:t>
            </a:fld>
            <a:endParaRPr lang="es-C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0006A4-071C-48CF-8832-F7AB8E14E5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9" t="60518" r="4813" b="3256"/>
          <a:stretch/>
        </p:blipFill>
        <p:spPr>
          <a:xfrm>
            <a:off x="917207" y="1075115"/>
            <a:ext cx="7259640" cy="372596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6F90953-099B-4BCC-A99F-FDA3D0CEB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122296"/>
            <a:ext cx="7886700" cy="927185"/>
          </a:xfrm>
        </p:spPr>
        <p:txBody>
          <a:bodyPr>
            <a:normAutofit/>
          </a:bodyPr>
          <a:lstStyle/>
          <a:p>
            <a:pPr algn="ctr"/>
            <a:r>
              <a:rPr lang="es-CL" sz="4800" dirty="0" err="1">
                <a:solidFill>
                  <a:schemeClr val="tx1"/>
                </a:solidFill>
              </a:rPr>
              <a:t>Shells</a:t>
            </a:r>
            <a:r>
              <a:rPr lang="es-CL" sz="4800" dirty="0">
                <a:solidFill>
                  <a:schemeClr val="tx1"/>
                </a:solidFill>
              </a:rPr>
              <a:t> (n)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377009B-B5BE-4BB4-847A-79937C967F04}"/>
              </a:ext>
            </a:extLst>
          </p:cNvPr>
          <p:cNvSpPr/>
          <p:nvPr/>
        </p:nvSpPr>
        <p:spPr>
          <a:xfrm rot="10800000">
            <a:off x="472440" y="5373899"/>
            <a:ext cx="8138160" cy="312420"/>
          </a:xfrm>
          <a:prstGeom prst="rightArrow">
            <a:avLst/>
          </a:prstGeom>
          <a:gradFill flip="none" rotWithShape="1">
            <a:gsLst>
              <a:gs pos="99000">
                <a:schemeClr val="accent1">
                  <a:lumMod val="60000"/>
                  <a:lumOff val="40000"/>
                </a:schemeClr>
              </a:gs>
              <a:gs pos="100000">
                <a:srgbClr val="FCE6D8"/>
              </a:gs>
              <a:gs pos="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0" scaled="0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C27778B-F244-4193-900F-A1E5C5902206}"/>
              </a:ext>
            </a:extLst>
          </p:cNvPr>
          <p:cNvSpPr txBox="1">
            <a:spLocks/>
          </p:cNvSpPr>
          <p:nvPr/>
        </p:nvSpPr>
        <p:spPr>
          <a:xfrm>
            <a:off x="3451860" y="4703871"/>
            <a:ext cx="281940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3200" dirty="0">
                <a:solidFill>
                  <a:schemeClr val="tx1"/>
                </a:solidFill>
              </a:rPr>
              <a:t>++Resistencia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9B415F7-FACA-44A8-B25C-27CF1ED54953}"/>
              </a:ext>
            </a:extLst>
          </p:cNvPr>
          <p:cNvSpPr txBox="1">
            <a:spLocks/>
          </p:cNvSpPr>
          <p:nvPr/>
        </p:nvSpPr>
        <p:spPr>
          <a:xfrm>
            <a:off x="3644264" y="5502496"/>
            <a:ext cx="2230755" cy="82253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3200" dirty="0">
                <a:solidFill>
                  <a:schemeClr val="tx1"/>
                </a:solidFill>
              </a:rPr>
              <a:t>+</a:t>
            </a:r>
            <a:r>
              <a:rPr lang="es-CL" sz="2400" dirty="0">
                <a:solidFill>
                  <a:schemeClr val="tx1"/>
                </a:solidFill>
              </a:rPr>
              <a:t>Tiempo</a:t>
            </a:r>
            <a:endParaRPr lang="es-CL" sz="3200" dirty="0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561199C-DD5F-42CF-A54C-78FF2171A81B}"/>
              </a:ext>
            </a:extLst>
          </p:cNvPr>
          <p:cNvSpPr txBox="1">
            <a:spLocks/>
          </p:cNvSpPr>
          <p:nvPr/>
        </p:nvSpPr>
        <p:spPr>
          <a:xfrm>
            <a:off x="-280988" y="4668415"/>
            <a:ext cx="233934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3600" dirty="0">
                <a:solidFill>
                  <a:schemeClr val="tx1"/>
                </a:solidFill>
              </a:rPr>
              <a:t>∞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E74F14D-B3CE-4EEF-B59B-7E97DEA22FA5}"/>
              </a:ext>
            </a:extLst>
          </p:cNvPr>
          <p:cNvSpPr txBox="1">
            <a:spLocks/>
          </p:cNvSpPr>
          <p:nvPr/>
        </p:nvSpPr>
        <p:spPr>
          <a:xfrm>
            <a:off x="7284720" y="4713133"/>
            <a:ext cx="233934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3300" dirty="0">
                <a:solidFill>
                  <a:schemeClr val="tx1"/>
                </a:solidFill>
              </a:rPr>
              <a:t>0</a:t>
            </a:r>
            <a:endParaRPr lang="es-CL" sz="3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884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05BC3-5FAE-43BF-95E4-A492715F5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8927"/>
            <a:ext cx="7886700" cy="861694"/>
          </a:xfrm>
        </p:spPr>
        <p:txBody>
          <a:bodyPr>
            <a:normAutofit/>
          </a:bodyPr>
          <a:lstStyle/>
          <a:p>
            <a:pPr algn="ctr"/>
            <a:r>
              <a:rPr lang="es-CL" sz="5400" dirty="0" err="1">
                <a:solidFill>
                  <a:schemeClr val="tx1"/>
                </a:solidFill>
              </a:rPr>
              <a:t>Layer</a:t>
            </a:r>
            <a:r>
              <a:rPr lang="es-CL" sz="5400" dirty="0">
                <a:solidFill>
                  <a:schemeClr val="tx1"/>
                </a:solidFill>
              </a:rPr>
              <a:t> </a:t>
            </a:r>
            <a:r>
              <a:rPr lang="es-CL" sz="5400" dirty="0" err="1">
                <a:solidFill>
                  <a:schemeClr val="tx1"/>
                </a:solidFill>
              </a:rPr>
              <a:t>heigth</a:t>
            </a:r>
            <a:r>
              <a:rPr lang="es-CL" sz="5400" dirty="0">
                <a:solidFill>
                  <a:schemeClr val="tx1"/>
                </a:solidFill>
              </a:rPr>
              <a:t> (mm)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76453F-5907-4BD6-B10F-4E95910A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24</a:t>
            </a:fld>
            <a:endParaRPr lang="es-C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D7B463-F8A3-440A-9275-075D66CC77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58"/>
          <a:stretch/>
        </p:blipFill>
        <p:spPr>
          <a:xfrm>
            <a:off x="136925" y="2598946"/>
            <a:ext cx="8557677" cy="2865228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F34445F0-346C-4626-ABB9-20868D9A3762}"/>
              </a:ext>
            </a:extLst>
          </p:cNvPr>
          <p:cNvSpPr txBox="1">
            <a:spLocks/>
          </p:cNvSpPr>
          <p:nvPr/>
        </p:nvSpPr>
        <p:spPr>
          <a:xfrm>
            <a:off x="822960" y="1692372"/>
            <a:ext cx="147066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2800" dirty="0">
                <a:solidFill>
                  <a:schemeClr val="tx1"/>
                </a:solidFill>
              </a:rPr>
              <a:t>0,1 mm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D45E800-3C17-462D-8001-1E219E0C54FC}"/>
              </a:ext>
            </a:extLst>
          </p:cNvPr>
          <p:cNvSpPr txBox="1">
            <a:spLocks/>
          </p:cNvSpPr>
          <p:nvPr/>
        </p:nvSpPr>
        <p:spPr>
          <a:xfrm>
            <a:off x="2423160" y="1692372"/>
            <a:ext cx="147066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2800" dirty="0">
                <a:solidFill>
                  <a:schemeClr val="tx1"/>
                </a:solidFill>
              </a:rPr>
              <a:t>0,15 mm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AC94EDA-9994-462E-8C85-35704CC9E75A}"/>
              </a:ext>
            </a:extLst>
          </p:cNvPr>
          <p:cNvSpPr txBox="1">
            <a:spLocks/>
          </p:cNvSpPr>
          <p:nvPr/>
        </p:nvSpPr>
        <p:spPr>
          <a:xfrm>
            <a:off x="4023360" y="1692372"/>
            <a:ext cx="147066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2800" dirty="0">
                <a:solidFill>
                  <a:schemeClr val="tx1"/>
                </a:solidFill>
              </a:rPr>
              <a:t>0,2 mm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FAE43A8-98F6-47B2-9E9F-EF9DCB463A2E}"/>
              </a:ext>
            </a:extLst>
          </p:cNvPr>
          <p:cNvSpPr txBox="1">
            <a:spLocks/>
          </p:cNvSpPr>
          <p:nvPr/>
        </p:nvSpPr>
        <p:spPr>
          <a:xfrm>
            <a:off x="5600700" y="1692372"/>
            <a:ext cx="147066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2800" dirty="0">
                <a:solidFill>
                  <a:schemeClr val="tx1"/>
                </a:solidFill>
              </a:rPr>
              <a:t>0,25 mm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B4D8755-2A72-4218-BCF5-F0239BD58C47}"/>
              </a:ext>
            </a:extLst>
          </p:cNvPr>
          <p:cNvSpPr txBox="1">
            <a:spLocks/>
          </p:cNvSpPr>
          <p:nvPr/>
        </p:nvSpPr>
        <p:spPr>
          <a:xfrm>
            <a:off x="7178040" y="1692372"/>
            <a:ext cx="147066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2800" dirty="0">
                <a:solidFill>
                  <a:schemeClr val="tx1"/>
                </a:solidFill>
              </a:rPr>
              <a:t>0,3 mm</a:t>
            </a:r>
          </a:p>
        </p:txBody>
      </p:sp>
    </p:spTree>
    <p:extLst>
      <p:ext uri="{BB962C8B-B14F-4D97-AF65-F5344CB8AC3E}">
        <p14:creationId xmlns:p14="http://schemas.microsoft.com/office/powerpoint/2010/main" val="20696081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6000">
              <a:srgbClr val="FF0707"/>
            </a:gs>
            <a:gs pos="0">
              <a:srgbClr val="FF1F1F"/>
            </a:gs>
            <a:gs pos="100000">
              <a:srgbClr val="FF0000"/>
            </a:gs>
            <a:gs pos="0">
              <a:schemeClr val="accent2">
                <a:lumMod val="0"/>
                <a:lumOff val="100000"/>
              </a:schemeClr>
            </a:gs>
            <a:gs pos="0">
              <a:schemeClr val="accent2">
                <a:lumMod val="0"/>
                <a:lumOff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C9800E-25EF-4764-9EA1-AA60F745B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25</a:t>
            </a:fld>
            <a:endParaRPr lang="es-CL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AB7B3B0-1919-494A-A2D1-21E9C14D41EF}"/>
              </a:ext>
            </a:extLst>
          </p:cNvPr>
          <p:cNvSpPr/>
          <p:nvPr/>
        </p:nvSpPr>
        <p:spPr>
          <a:xfrm rot="10800000">
            <a:off x="464820" y="5183399"/>
            <a:ext cx="8138160" cy="312420"/>
          </a:xfrm>
          <a:prstGeom prst="rightArrow">
            <a:avLst/>
          </a:prstGeom>
          <a:gradFill flip="none" rotWithShape="1">
            <a:gsLst>
              <a:gs pos="99000">
                <a:srgbClr val="FF0000"/>
              </a:gs>
              <a:gs pos="100000">
                <a:srgbClr val="FCE6D8"/>
              </a:gs>
              <a:gs pos="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0" scaled="0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5BEFF4-C66D-4A3D-B3F6-A9770F2C8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" y="255499"/>
            <a:ext cx="8801100" cy="418635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13DC22D-5A70-4653-8892-52860A900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4240" y="4403751"/>
            <a:ext cx="2339340" cy="861694"/>
          </a:xfrm>
        </p:spPr>
        <p:txBody>
          <a:bodyPr>
            <a:normAutofit fontScale="90000"/>
          </a:bodyPr>
          <a:lstStyle/>
          <a:p>
            <a:pPr algn="ctr"/>
            <a:r>
              <a:rPr lang="es-CL" sz="5400" dirty="0">
                <a:solidFill>
                  <a:schemeClr val="tx1"/>
                </a:solidFill>
              </a:rPr>
              <a:t>+Calidad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A5A20A2-9603-4025-BECC-CF8AD772F5F6}"/>
              </a:ext>
            </a:extLst>
          </p:cNvPr>
          <p:cNvSpPr txBox="1">
            <a:spLocks/>
          </p:cNvSpPr>
          <p:nvPr/>
        </p:nvSpPr>
        <p:spPr>
          <a:xfrm>
            <a:off x="3476625" y="5385329"/>
            <a:ext cx="219075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5400" dirty="0">
                <a:solidFill>
                  <a:schemeClr val="tx1"/>
                </a:solidFill>
              </a:rPr>
              <a:t>++Tiempo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72B5D2D-5A1F-45EF-AD5E-4AEA87DA47E5}"/>
              </a:ext>
            </a:extLst>
          </p:cNvPr>
          <p:cNvSpPr txBox="1">
            <a:spLocks/>
          </p:cNvSpPr>
          <p:nvPr/>
        </p:nvSpPr>
        <p:spPr>
          <a:xfrm>
            <a:off x="7070480" y="4445060"/>
            <a:ext cx="233934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3600" dirty="0">
                <a:solidFill>
                  <a:schemeClr val="tx1"/>
                </a:solidFill>
              </a:rPr>
              <a:t>0,3 </a:t>
            </a:r>
            <a:r>
              <a:rPr lang="es-CL" sz="3300" dirty="0">
                <a:solidFill>
                  <a:schemeClr val="tx1"/>
                </a:solidFill>
              </a:rPr>
              <a:t>mm</a:t>
            </a:r>
            <a:endParaRPr lang="es-CL" sz="3600" dirty="0">
              <a:solidFill>
                <a:schemeClr val="tx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73B6BE5-67A2-4C59-A153-4D60C235908F}"/>
              </a:ext>
            </a:extLst>
          </p:cNvPr>
          <p:cNvSpPr txBox="1">
            <a:spLocks/>
          </p:cNvSpPr>
          <p:nvPr/>
        </p:nvSpPr>
        <p:spPr>
          <a:xfrm>
            <a:off x="-342020" y="4459159"/>
            <a:ext cx="2339340" cy="8616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3300" dirty="0">
                <a:solidFill>
                  <a:schemeClr val="tx1"/>
                </a:solidFill>
              </a:rPr>
              <a:t>0,1</a:t>
            </a:r>
            <a:r>
              <a:rPr lang="es-CL" sz="3500" dirty="0">
                <a:solidFill>
                  <a:schemeClr val="tx1"/>
                </a:solidFill>
              </a:rPr>
              <a:t> mm</a:t>
            </a:r>
          </a:p>
        </p:txBody>
      </p:sp>
    </p:spTree>
    <p:extLst>
      <p:ext uri="{BB962C8B-B14F-4D97-AF65-F5344CB8AC3E}">
        <p14:creationId xmlns:p14="http://schemas.microsoft.com/office/powerpoint/2010/main" val="2934627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8F218-5A7A-4EC0-89B0-E8C36E874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118" y="196450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s-CL" sz="7200" dirty="0">
                <a:solidFill>
                  <a:schemeClr val="tx1"/>
                </a:solidFill>
              </a:rPr>
              <a:t>Soporte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B3D530-51A5-4694-A010-C3B6978D4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26</a:t>
            </a:fld>
            <a:endParaRPr lang="es-CL"/>
          </a:p>
        </p:txBody>
      </p:sp>
      <p:pic>
        <p:nvPicPr>
          <p:cNvPr id="14338" name="Picture 2" descr="https://lh4.googleusercontent.com/jrSF3slkHpi9jH3Vl7NZNHhMnm7yZwIG4HX0zUzmt_DC3lSzq7Z2fjYOvpF6Ni22brXHDdSAGDL-v94i0Mgo83taNZS9dTXiecBbAF0c8GLl3BFeLNNxsR3Zl9pFjkSFDONI-WNvXAU">
            <a:extLst>
              <a:ext uri="{FF2B5EF4-FFF2-40B4-BE49-F238E27FC236}">
                <a16:creationId xmlns:a16="http://schemas.microsoft.com/office/drawing/2014/main" id="{DD35B09D-B466-42F6-950E-D374E12B7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4874"/>
            <a:ext cx="9144000" cy="4325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85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520171-04D9-4B15-AD12-A6A311DB4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27</a:t>
            </a:fld>
            <a:endParaRPr lang="es-CL"/>
          </a:p>
        </p:txBody>
      </p:sp>
      <p:pic>
        <p:nvPicPr>
          <p:cNvPr id="15362" name="Picture 2" descr="https://lh4.googleusercontent.com/2ST0sviIMBdYUTNTY2Cr9P7K2aD3eKt6n9P8Yr9KD5DQGttzCYETn2Vi83QRqbHde1vyyUSM_bPaYdeoWbBYSD5aaGtsu3bx4PSdo7x8xxJ2zid-mEI15knWmn-oSKCRRfalt_RiYk8">
            <a:extLst>
              <a:ext uri="{FF2B5EF4-FFF2-40B4-BE49-F238E27FC236}">
                <a16:creationId xmlns:a16="http://schemas.microsoft.com/office/drawing/2014/main" id="{49B5A86F-8CA7-492C-A7AC-2D9AE2BCD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0412"/>
            <a:ext cx="9144000" cy="367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35686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2504D-69CB-4699-BC09-1DF1F4A17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5253"/>
            <a:ext cx="7886700" cy="904414"/>
          </a:xfrm>
        </p:spPr>
        <p:txBody>
          <a:bodyPr>
            <a:normAutofit/>
          </a:bodyPr>
          <a:lstStyle/>
          <a:p>
            <a:pPr algn="ctr"/>
            <a:r>
              <a:rPr lang="es-CL" sz="5400" dirty="0" err="1">
                <a:solidFill>
                  <a:schemeClr val="tx1"/>
                </a:solidFill>
              </a:rPr>
              <a:t>Raft</a:t>
            </a:r>
            <a:endParaRPr lang="es-CL" sz="54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72579C-905A-4273-B97D-561193D0A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28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E67F2-9769-4A4D-8860-C22C571F7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" y="1137417"/>
            <a:ext cx="7088505" cy="507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78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7F15C-EBC8-4407-A1E1-BFDE558E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900" y="122127"/>
            <a:ext cx="3124200" cy="937053"/>
          </a:xfrm>
        </p:spPr>
        <p:txBody>
          <a:bodyPr>
            <a:normAutofit fontScale="90000"/>
          </a:bodyPr>
          <a:lstStyle/>
          <a:p>
            <a:r>
              <a:rPr lang="es-CL" dirty="0">
                <a:solidFill>
                  <a:schemeClr val="tx1"/>
                </a:solidFill>
              </a:rPr>
              <a:t>En conclusión…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021E88-7FC5-4F69-8840-48011FEE0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29</a:t>
            </a:fld>
            <a:endParaRPr lang="es-CL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AABB38E-109A-4D40-B2D2-8ED0424CC2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340485"/>
              </p:ext>
            </p:extLst>
          </p:nvPr>
        </p:nvGraphicFramePr>
        <p:xfrm>
          <a:off x="548640" y="1214120"/>
          <a:ext cx="80772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5900">
                  <a:extLst>
                    <a:ext uri="{9D8B030D-6E8A-4147-A177-3AD203B41FA5}">
                      <a16:colId xmlns:a16="http://schemas.microsoft.com/office/drawing/2014/main" val="3965295901"/>
                    </a:ext>
                  </a:extLst>
                </a:gridCol>
                <a:gridCol w="1516380">
                  <a:extLst>
                    <a:ext uri="{9D8B030D-6E8A-4147-A177-3AD203B41FA5}">
                      <a16:colId xmlns:a16="http://schemas.microsoft.com/office/drawing/2014/main" val="366963252"/>
                    </a:ext>
                  </a:extLst>
                </a:gridCol>
                <a:gridCol w="1363980">
                  <a:extLst>
                    <a:ext uri="{9D8B030D-6E8A-4147-A177-3AD203B41FA5}">
                      <a16:colId xmlns:a16="http://schemas.microsoft.com/office/drawing/2014/main" val="3044051757"/>
                    </a:ext>
                  </a:extLst>
                </a:gridCol>
                <a:gridCol w="2194560">
                  <a:extLst>
                    <a:ext uri="{9D8B030D-6E8A-4147-A177-3AD203B41FA5}">
                      <a16:colId xmlns:a16="http://schemas.microsoft.com/office/drawing/2014/main" val="2631677219"/>
                    </a:ext>
                  </a:extLst>
                </a:gridCol>
                <a:gridCol w="1516380">
                  <a:extLst>
                    <a:ext uri="{9D8B030D-6E8A-4147-A177-3AD203B41FA5}">
                      <a16:colId xmlns:a16="http://schemas.microsoft.com/office/drawing/2014/main" val="1265284043"/>
                    </a:ext>
                  </a:extLst>
                </a:gridCol>
              </a:tblGrid>
              <a:tr h="436938"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Parámetro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Rango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Estándar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Propiedad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Contra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1578452"/>
                  </a:ext>
                </a:extLst>
              </a:tr>
              <a:tr h="764641">
                <a:tc>
                  <a:txBody>
                    <a:bodyPr/>
                    <a:lstStyle/>
                    <a:p>
                      <a:r>
                        <a:rPr lang="es-CL" sz="2400" dirty="0" err="1">
                          <a:latin typeface="Gidolinya" panose="02000503000000000000" pitchFamily="50" charset="0"/>
                        </a:rPr>
                        <a:t>Infill</a:t>
                      </a:r>
                      <a:endParaRPr lang="es-CL" sz="2400" dirty="0">
                        <a:latin typeface="Gidolinya" panose="02000503000000000000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0-100 %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10-15%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Soporte interior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Tiempo/</a:t>
                      </a:r>
                    </a:p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material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2872123"/>
                  </a:ext>
                </a:extLst>
              </a:tr>
              <a:tr h="443006">
                <a:tc>
                  <a:txBody>
                    <a:bodyPr/>
                    <a:lstStyle/>
                    <a:p>
                      <a:r>
                        <a:rPr lang="es-CL" sz="2400" dirty="0" err="1">
                          <a:latin typeface="Gidolinya" panose="02000503000000000000" pitchFamily="50" charset="0"/>
                        </a:rPr>
                        <a:t>Shells</a:t>
                      </a:r>
                      <a:endParaRPr lang="es-CL" sz="2400" dirty="0">
                        <a:latin typeface="Gidolinya" panose="02000503000000000000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0-inf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Resistencia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Tiempo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9921843"/>
                  </a:ext>
                </a:extLst>
              </a:tr>
              <a:tr h="443006">
                <a:tc>
                  <a:txBody>
                    <a:bodyPr/>
                    <a:lstStyle/>
                    <a:p>
                      <a:r>
                        <a:rPr lang="es-CL" sz="2400" dirty="0" err="1">
                          <a:latin typeface="Gidolinya" panose="02000503000000000000" pitchFamily="50" charset="0"/>
                        </a:rPr>
                        <a:t>Layer</a:t>
                      </a:r>
                      <a:r>
                        <a:rPr lang="es-CL" sz="2400" dirty="0">
                          <a:latin typeface="Gidolinya" panose="02000503000000000000" pitchFamily="50" charset="0"/>
                        </a:rPr>
                        <a:t> 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0,1-0,3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0,2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Calidad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Tiempo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7269260"/>
                  </a:ext>
                </a:extLst>
              </a:tr>
              <a:tr h="1092344">
                <a:tc>
                  <a:txBody>
                    <a:bodyPr/>
                    <a:lstStyle/>
                    <a:p>
                      <a:r>
                        <a:rPr lang="es-CL" sz="2400" dirty="0" err="1">
                          <a:latin typeface="Gidolinya" panose="02000503000000000000" pitchFamily="50" charset="0"/>
                        </a:rPr>
                        <a:t>Raft</a:t>
                      </a:r>
                      <a:endParaRPr lang="es-CL" sz="2400" dirty="0">
                        <a:latin typeface="Gidolinya" panose="02000503000000000000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Sí / 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Adherencia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Tiempo/</a:t>
                      </a:r>
                    </a:p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Calidad s/</a:t>
                      </a:r>
                    </a:p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material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2655016"/>
                  </a:ext>
                </a:extLst>
              </a:tr>
              <a:tr h="1092344">
                <a:tc>
                  <a:txBody>
                    <a:bodyPr/>
                    <a:lstStyle/>
                    <a:p>
                      <a:r>
                        <a:rPr lang="es-CL" sz="2400" dirty="0" err="1">
                          <a:latin typeface="Gidolinya" panose="02000503000000000000" pitchFamily="50" charset="0"/>
                        </a:rPr>
                        <a:t>Support</a:t>
                      </a:r>
                      <a:endParaRPr lang="es-CL" sz="2400" dirty="0">
                        <a:latin typeface="Gidolinya" panose="02000503000000000000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Sí / 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Sí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Soporte exterior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Tiempo/</a:t>
                      </a:r>
                    </a:p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Calidad s/</a:t>
                      </a:r>
                    </a:p>
                    <a:p>
                      <a:r>
                        <a:rPr lang="es-CL" sz="2400" dirty="0">
                          <a:latin typeface="Gidolinya" panose="02000503000000000000" pitchFamily="50" charset="0"/>
                        </a:rPr>
                        <a:t>material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4516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0070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C3DD2-93F7-4BE1-8327-5BCFB3870F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942" y="4438835"/>
            <a:ext cx="8700115" cy="1633490"/>
          </a:xfrm>
          <a:ln w="28575"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s-CL" sz="2800" dirty="0"/>
              <a:t>En este ambiente colaborativo, alumnos, profesionales, académicos y empresas se vinculan para el desarrollo de proyectos y productos de base científica tecnológica con alto impacto social. </a:t>
            </a:r>
            <a:endParaRPr lang="es-CL" sz="4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FFEDF1-185C-494A-B8A3-A4CE2AEE55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94" b="8516"/>
          <a:stretch/>
        </p:blipFill>
        <p:spPr>
          <a:xfrm>
            <a:off x="0" y="-8"/>
            <a:ext cx="9144000" cy="407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657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211DCB-C102-4E73-9E32-54C4E38F3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919" y="111575"/>
            <a:ext cx="7886700" cy="1325563"/>
          </a:xfrm>
        </p:spPr>
        <p:txBody>
          <a:bodyPr>
            <a:normAutofit/>
          </a:bodyPr>
          <a:lstStyle/>
          <a:p>
            <a:r>
              <a:rPr lang="es-CL" dirty="0">
                <a:solidFill>
                  <a:schemeClr val="tx1"/>
                </a:solidFill>
              </a:rPr>
              <a:t>Estereolitografía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22323-E3FE-43C9-8020-13197EDB9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30</a:t>
            </a:fld>
            <a:endParaRPr lang="es-CL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EAD8C18-E0D5-45EA-92BA-22B99126F9BA}"/>
              </a:ext>
            </a:extLst>
          </p:cNvPr>
          <p:cNvSpPr txBox="1">
            <a:spLocks/>
          </p:cNvSpPr>
          <p:nvPr/>
        </p:nvSpPr>
        <p:spPr>
          <a:xfrm>
            <a:off x="152105" y="2584453"/>
            <a:ext cx="4554416" cy="220502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Un polímero líquido (resina termoestable) se solidifica con la incidencia de luz (fotopolimerización), típicamente UV.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D797DBF-B402-46E4-B225-DE6E28F86E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50" t="6741" r="16731" b="6619"/>
          <a:stretch/>
        </p:blipFill>
        <p:spPr>
          <a:xfrm>
            <a:off x="4931607" y="1197480"/>
            <a:ext cx="3891474" cy="480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2771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55B6-C10B-4749-A62E-2F7F55FB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0A3BCB-B3F4-4964-B662-1854FC6C5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31</a:t>
            </a:fld>
            <a:endParaRPr lang="es-C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476A6D-5194-45C8-BEBA-B3AD154F0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1941" y="-978731"/>
            <a:ext cx="9536096" cy="715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4456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3E7528-528F-4024-A1ED-CB09F45E5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32</a:t>
            </a:fld>
            <a:endParaRPr lang="es-CL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26D2A09-D2B1-455C-80AD-EFA9E9F74918}"/>
              </a:ext>
            </a:extLst>
          </p:cNvPr>
          <p:cNvSpPr txBox="1">
            <a:spLocks/>
          </p:cNvSpPr>
          <p:nvPr/>
        </p:nvSpPr>
        <p:spPr>
          <a:xfrm>
            <a:off x="3147645" y="122127"/>
            <a:ext cx="2848708" cy="790153"/>
          </a:xfrm>
          <a:prstGeom prst="rect">
            <a:avLst/>
          </a:prstGeom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4400" dirty="0">
                <a:solidFill>
                  <a:schemeClr val="tx1"/>
                </a:solidFill>
              </a:rPr>
              <a:t>SLA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759B49E-938E-469A-A289-C55CF809D865}"/>
              </a:ext>
            </a:extLst>
          </p:cNvPr>
          <p:cNvSpPr txBox="1">
            <a:spLocks/>
          </p:cNvSpPr>
          <p:nvPr/>
        </p:nvSpPr>
        <p:spPr>
          <a:xfrm>
            <a:off x="3998227" y="5584679"/>
            <a:ext cx="1147543" cy="776945"/>
          </a:xfrm>
          <a:prstGeom prst="rect">
            <a:avLst/>
          </a:prstGeom>
          <a:ln w="28575">
            <a:noFill/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r>
              <a:rPr lang="es-CL" sz="4400" dirty="0">
                <a:solidFill>
                  <a:schemeClr val="tx1"/>
                </a:solidFill>
              </a:rPr>
              <a:t>DLP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55A4D2-0E58-485B-8219-E85343289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841213"/>
            <a:ext cx="8306408" cy="4572334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D4F5636C-35CB-454A-8671-94BD2E745E0B}"/>
              </a:ext>
            </a:extLst>
          </p:cNvPr>
          <p:cNvSpPr/>
          <p:nvPr/>
        </p:nvSpPr>
        <p:spPr>
          <a:xfrm>
            <a:off x="982980" y="4981466"/>
            <a:ext cx="1104900" cy="3581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6492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F333B0-3318-479D-9688-5C77125E8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33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B2B4DC-3F42-4A77-8FC1-C8215D484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0744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328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96D64-1D06-4A0B-894D-CBD1AF481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A2BAC0-B4C1-4071-884B-8BF2EA7A5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34</a:t>
            </a:fld>
            <a:endParaRPr lang="es-CL"/>
          </a:p>
        </p:txBody>
      </p:sp>
      <p:pic>
        <p:nvPicPr>
          <p:cNvPr id="3074" name="Picture 2" descr="https://lh4.googleusercontent.com/qtASbmHKSpOs0Ztyw6-kbjajKYPEkGqzuCH7ooG1z-SdNGxeOy_uGaqxSpNuhrushuCen6pmE39Dw02bDC3QkbBz4HkB5PNnJ85ZESSK_bxKXsqOb4PNAMnBYGQHhNEG0dQDSV2Nev0">
            <a:extLst>
              <a:ext uri="{FF2B5EF4-FFF2-40B4-BE49-F238E27FC236}">
                <a16:creationId xmlns:a16="http://schemas.microsoft.com/office/drawing/2014/main" id="{33634D2C-D135-4FE6-B92B-E19CD868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5126"/>
            <a:ext cx="9144000" cy="5378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28598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21DA2-AB71-4EE5-88EB-F067CF445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8DE5BD-A842-4558-A574-9DB22B1DB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35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2862F7-10EB-4153-9F36-163F56D100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17" t="19211" r="29333" b="11189"/>
          <a:stretch/>
        </p:blipFill>
        <p:spPr>
          <a:xfrm>
            <a:off x="-1" y="819865"/>
            <a:ext cx="4513765" cy="4592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71A077-76CF-411B-B840-F861968BD1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75" r="13791"/>
          <a:stretch/>
        </p:blipFill>
        <p:spPr>
          <a:xfrm>
            <a:off x="4511040" y="0"/>
            <a:ext cx="4632961" cy="623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445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FC34B-1623-449A-A0EE-ECF7C9D5A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EC67B8-AA6D-4894-A1AE-E00C261A3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36</a:t>
            </a:fld>
            <a:endParaRPr lang="es-CL"/>
          </a:p>
        </p:txBody>
      </p:sp>
      <p:pic>
        <p:nvPicPr>
          <p:cNvPr id="4098" name="Picture 2" descr="https://lh6.googleusercontent.com/9NGXSN49sKATHH1Y3evG3kI0C4ZoMmsiqe6cAF6yfrnr03JF7BYrsURt3YIl6W5fEN69z66erD4VVLA_cbz0NQUMJzcGYkxwuXaYx0Jjgow4Gx9C-KZx2Htk-O0efM62enVQtMVlB68">
            <a:extLst>
              <a:ext uri="{FF2B5EF4-FFF2-40B4-BE49-F238E27FC236}">
                <a16:creationId xmlns:a16="http://schemas.microsoft.com/office/drawing/2014/main" id="{1368199F-61D8-41F8-88EB-1ED93B8802C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3035"/>
            <a:ext cx="9144000" cy="5148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63060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92DB6-6868-4D98-AE83-4D6E3025E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4751863"/>
            <a:ext cx="8107680" cy="1324929"/>
          </a:xfrm>
        </p:spPr>
        <p:txBody>
          <a:bodyPr>
            <a:noAutofit/>
          </a:bodyPr>
          <a:lstStyle/>
          <a:p>
            <a:r>
              <a:rPr lang="es-CL" sz="3200" dirty="0">
                <a:solidFill>
                  <a:schemeClr val="tx1"/>
                </a:solidFill>
              </a:rPr>
              <a:t>- Resinas translúcidas, duras, resistentes, tenaces, flexibles, elásticas, etc.</a:t>
            </a:r>
            <a:br>
              <a:rPr lang="es-CL" sz="3200" dirty="0">
                <a:solidFill>
                  <a:schemeClr val="tx1"/>
                </a:solidFill>
              </a:rPr>
            </a:br>
            <a:r>
              <a:rPr lang="es-CL" sz="3200" dirty="0">
                <a:solidFill>
                  <a:schemeClr val="tx1"/>
                </a:solidFill>
              </a:rPr>
              <a:t>- Suelen ser frágiles y no aptas para la intemperie.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74D7EA-D062-429E-A689-C577DBF2B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37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3515BA-C294-4874-839A-7978B86BAB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" t="5162" r="6234" b="7347"/>
          <a:stretch/>
        </p:blipFill>
        <p:spPr>
          <a:xfrm>
            <a:off x="681990" y="68787"/>
            <a:ext cx="796290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8528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8AEB47-8261-453E-B144-BFB6617E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38</a:t>
            </a:fld>
            <a:endParaRPr lang="es-CL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6E263C51-387B-4BE3-A0A2-2D6FD6F4FD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5129222"/>
              </p:ext>
            </p:extLst>
          </p:nvPr>
        </p:nvGraphicFramePr>
        <p:xfrm>
          <a:off x="742950" y="510540"/>
          <a:ext cx="7658100" cy="4968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6C101080-CEAB-4696-B5B9-83A8067E3DBD}"/>
              </a:ext>
            </a:extLst>
          </p:cNvPr>
          <p:cNvSpPr txBox="1">
            <a:spLocks/>
          </p:cNvSpPr>
          <p:nvPr/>
        </p:nvSpPr>
        <p:spPr>
          <a:xfrm>
            <a:off x="815340" y="2090266"/>
            <a:ext cx="3314700" cy="355615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Buen acabado superficial.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Fuerte fusión entre capas.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Alta resolución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Gran variedad de materiales y propiedades.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F5F820A-0C33-4FCE-BFE0-866F2E554789}"/>
              </a:ext>
            </a:extLst>
          </p:cNvPr>
          <p:cNvSpPr txBox="1">
            <a:spLocks/>
          </p:cNvSpPr>
          <p:nvPr/>
        </p:nvSpPr>
        <p:spPr>
          <a:xfrm>
            <a:off x="5100124" y="2085032"/>
            <a:ext cx="3678116" cy="356138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Requiere post proceso y precauciones.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Costo elevado máquina/materiales/accesorios.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Lento, las piezas no pueden ser huecas.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Genera desechos “tóxicos”.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s-CL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0278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CAF6E-2F23-4872-A4CF-E559A42AB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490" y="211015"/>
            <a:ext cx="7886700" cy="869960"/>
          </a:xfrm>
        </p:spPr>
        <p:txBody>
          <a:bodyPr/>
          <a:lstStyle/>
          <a:p>
            <a:r>
              <a:rPr lang="es-CL" dirty="0">
                <a:solidFill>
                  <a:schemeClr val="tx1"/>
                </a:solidFill>
              </a:rPr>
              <a:t>SLS (</a:t>
            </a:r>
            <a:r>
              <a:rPr lang="es-CL" dirty="0" err="1">
                <a:solidFill>
                  <a:schemeClr val="tx1"/>
                </a:solidFill>
              </a:rPr>
              <a:t>Selective</a:t>
            </a:r>
            <a:r>
              <a:rPr lang="es-CL" dirty="0">
                <a:solidFill>
                  <a:schemeClr val="tx1"/>
                </a:solidFill>
              </a:rPr>
              <a:t> Laser </a:t>
            </a:r>
            <a:r>
              <a:rPr lang="es-CL" dirty="0" err="1">
                <a:solidFill>
                  <a:schemeClr val="tx1"/>
                </a:solidFill>
              </a:rPr>
              <a:t>Sintering</a:t>
            </a:r>
            <a:r>
              <a:rPr lang="es-CL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4EDF9-9DB9-4755-A047-CD1C411E8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39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87F401-B484-41FA-9728-C3C7FC346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62" y="1487323"/>
            <a:ext cx="3803428" cy="416814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6157475-0F84-4BBC-A82B-5B525E276B1E}"/>
              </a:ext>
            </a:extLst>
          </p:cNvPr>
          <p:cNvSpPr txBox="1">
            <a:spLocks/>
          </p:cNvSpPr>
          <p:nvPr/>
        </p:nvSpPr>
        <p:spPr>
          <a:xfrm>
            <a:off x="299524" y="2123440"/>
            <a:ext cx="4597596" cy="27228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Partículas de material pulverizado se “sueldan” entre sí al incidir sobre ellas un láser con suficiente potencia. Pueden ser metales, vidrios o termoplásticos.</a:t>
            </a:r>
          </a:p>
        </p:txBody>
      </p:sp>
    </p:spTree>
    <p:extLst>
      <p:ext uri="{BB962C8B-B14F-4D97-AF65-F5344CB8AC3E}">
        <p14:creationId xmlns:p14="http://schemas.microsoft.com/office/powerpoint/2010/main" val="2899893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679F27-83D4-41F9-8D72-B26617AA4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6" y="1251749"/>
            <a:ext cx="9144000" cy="3488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846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B19707-6409-4D69-B736-5AE540BB4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40</a:t>
            </a:fld>
            <a:endParaRPr lang="es-CL"/>
          </a:p>
        </p:txBody>
      </p:sp>
      <p:pic>
        <p:nvPicPr>
          <p:cNvPr id="4" name="Picture 2" descr="https://lh5.googleusercontent.com/D8yKFbxVANHbzsvA3EZG7ec7IFVe7uwBGL5jyut1AFLmVLd_e8sX5HRsoyFZ1rnEcmacFNR_kHToRbwvuZN4trPTdft-UMA0v9UnLRtCm7fLUrBrqcPuMatKelZ8cJRY-bZP-M9nHAo">
            <a:extLst>
              <a:ext uri="{FF2B5EF4-FFF2-40B4-BE49-F238E27FC236}">
                <a16:creationId xmlns:a16="http://schemas.microsoft.com/office/drawing/2014/main" id="{B7AE032B-725F-467B-B998-C54658EC07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7" r="15528"/>
          <a:stretch/>
        </p:blipFill>
        <p:spPr bwMode="auto">
          <a:xfrm>
            <a:off x="1247985" y="9904"/>
            <a:ext cx="6930815" cy="620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0249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9BDBB0-5BB8-4F6C-806E-E9963E261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41</a:t>
            </a:fld>
            <a:endParaRPr lang="es-C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545E8A-EABA-4132-9A92-ED5EBA0D5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51" y="255233"/>
            <a:ext cx="7859698" cy="589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258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C725A-2628-4D5D-B4DF-424ECA568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5A45A1-DE7C-4C6C-8B65-C30D02329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42</a:t>
            </a:fld>
            <a:endParaRPr lang="es-CL"/>
          </a:p>
        </p:txBody>
      </p:sp>
      <p:pic>
        <p:nvPicPr>
          <p:cNvPr id="6146" name="Picture 2" descr="https://lh3.googleusercontent.com/j5ASOApbmEZmUjDSg_IZ5LKvnKmYDXBINmxx2_zeY4JHqlFy_gWV774z-uxm4zFCt56-4GYPFpEw0aP8TeDKyNkElTF9IY3a5RbyflLo6D-nlkLIGFXGgR6xR7C20G5XXPelXeKXvuw">
            <a:extLst>
              <a:ext uri="{FF2B5EF4-FFF2-40B4-BE49-F238E27FC236}">
                <a16:creationId xmlns:a16="http://schemas.microsoft.com/office/drawing/2014/main" id="{AB6A3A2C-95F4-4BF0-AB44-5C2BFAAC668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8915"/>
            <a:ext cx="9144000" cy="515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53598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FC1BB-2CCA-448D-9213-2079C2D1D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43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CFB081-5BCF-48EB-9EE8-CDA1E2F81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57" y="0"/>
            <a:ext cx="8163375" cy="621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6968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2ECB24-E4E0-406C-B5CB-F3E7257E7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44</a:t>
            </a:fld>
            <a:endParaRPr lang="es-C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B4A65C-CCC4-4594-84DA-EF940EB1B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83" y="0"/>
            <a:ext cx="8853854" cy="62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781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97C73-1297-4847-9E7F-B8B0E7CA8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6F473-CFE1-4F8D-974F-E3B03BCDB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45</a:t>
            </a:fld>
            <a:endParaRPr lang="es-C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C91B6-CC6F-4020-8EA2-ABFBF7D8F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7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638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8AEB47-8261-453E-B144-BFB6617E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46</a:t>
            </a:fld>
            <a:endParaRPr lang="es-CL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6E263C51-387B-4BE3-A0A2-2D6FD6F4FD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6735020"/>
              </p:ext>
            </p:extLst>
          </p:nvPr>
        </p:nvGraphicFramePr>
        <p:xfrm>
          <a:off x="742950" y="256540"/>
          <a:ext cx="7658100" cy="4968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6C101080-CEAB-4696-B5B9-83A8067E3DBD}"/>
              </a:ext>
            </a:extLst>
          </p:cNvPr>
          <p:cNvSpPr txBox="1">
            <a:spLocks/>
          </p:cNvSpPr>
          <p:nvPr/>
        </p:nvSpPr>
        <p:spPr>
          <a:xfrm>
            <a:off x="558800" y="1775306"/>
            <a:ext cx="3678116" cy="355615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Propiedades mecánicas superiores a otros procesos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Alta resolución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Gran diversidad de materiales.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No requiere soporte.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F5F820A-0C33-4FCE-BFE0-866F2E554789}"/>
              </a:ext>
            </a:extLst>
          </p:cNvPr>
          <p:cNvSpPr txBox="1">
            <a:spLocks/>
          </p:cNvSpPr>
          <p:nvPr/>
        </p:nvSpPr>
        <p:spPr>
          <a:xfrm>
            <a:off x="5100124" y="1770072"/>
            <a:ext cx="3678116" cy="356138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Costo muy elevado máquina/materiales/accesorios.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2800" dirty="0">
                <a:solidFill>
                  <a:schemeClr val="tx1"/>
                </a:solidFill>
              </a:rPr>
              <a:t>El proceso debe ocurrir en un ambiente controlado.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s-CL" sz="280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D0B7DE3-FAB4-4854-B7C5-D8C3764E486C}"/>
              </a:ext>
            </a:extLst>
          </p:cNvPr>
          <p:cNvSpPr txBox="1">
            <a:spLocks/>
          </p:cNvSpPr>
          <p:nvPr/>
        </p:nvSpPr>
        <p:spPr>
          <a:xfrm>
            <a:off x="2948940" y="5539108"/>
            <a:ext cx="2842260" cy="57721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>
            <a:normAutofit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s-CL" sz="3600" dirty="0">
                <a:solidFill>
                  <a:schemeClr val="tx1"/>
                </a:solidFill>
              </a:rPr>
              <a:t>Porosidad.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s-CL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9190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02F07-C8F3-40B9-82BD-F0BDC8310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717" y="117050"/>
            <a:ext cx="7886700" cy="1325563"/>
          </a:xfrm>
        </p:spPr>
        <p:txBody>
          <a:bodyPr>
            <a:normAutofit/>
          </a:bodyPr>
          <a:lstStyle/>
          <a:p>
            <a:r>
              <a:rPr lang="es-CL" sz="7200" dirty="0">
                <a:solidFill>
                  <a:schemeClr val="tx1"/>
                </a:solidFill>
              </a:rPr>
              <a:t>Sesión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75E511-F073-47ED-8B0D-8EE10DE7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47</a:t>
            </a:fld>
            <a:endParaRPr lang="es-C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36D465-D559-45AD-BC53-D23AE391C971}"/>
              </a:ext>
            </a:extLst>
          </p:cNvPr>
          <p:cNvSpPr txBox="1"/>
          <p:nvPr/>
        </p:nvSpPr>
        <p:spPr>
          <a:xfrm>
            <a:off x="310717" y="1706908"/>
            <a:ext cx="5131721" cy="369331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Deben imprimir un modelo cualquiera de duración menor a 20 minutos.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Deben procesar la piezas (</a:t>
            </a:r>
            <a:r>
              <a:rPr lang="es-CL" sz="2400" dirty="0" err="1">
                <a:latin typeface="Gidolinya" panose="02000503000000000000" pitchFamily="50" charset="0"/>
              </a:rPr>
              <a:t>Makerbot</a:t>
            </a:r>
            <a:r>
              <a:rPr lang="es-CL" sz="2400" dirty="0">
                <a:latin typeface="Gidolinya" panose="02000503000000000000" pitchFamily="50" charset="0"/>
              </a:rPr>
              <a:t> </a:t>
            </a:r>
            <a:r>
              <a:rPr lang="es-CL" sz="2400" dirty="0" err="1">
                <a:latin typeface="Gidolinya" panose="02000503000000000000" pitchFamily="50" charset="0"/>
              </a:rPr>
              <a:t>Print</a:t>
            </a:r>
            <a:r>
              <a:rPr lang="es-CL" sz="2400" dirty="0">
                <a:latin typeface="Gidolinya" panose="02000503000000000000" pitchFamily="50" charset="0"/>
              </a:rPr>
              <a:t>) en el </a:t>
            </a:r>
            <a:r>
              <a:rPr lang="es-CL" sz="2400" dirty="0" err="1">
                <a:latin typeface="Gidolinya" panose="02000503000000000000" pitchFamily="50" charset="0"/>
              </a:rPr>
              <a:t>Fablab</a:t>
            </a:r>
            <a:r>
              <a:rPr lang="es-CL" sz="2400" dirty="0">
                <a:latin typeface="Gidolinya" panose="02000503000000000000" pitchFamily="50" charset="0"/>
              </a:rPr>
              <a:t>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Pueden venir en cualquier momento dentro del horario indicado (no es necesario que estén todo el tiempo)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Al finalizar la sesión, les llegará un mail con el link para reserva de máquina.</a:t>
            </a:r>
          </a:p>
          <a:p>
            <a:endParaRPr lang="es-C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7B8168-87AF-4D5F-A26E-FC8D47A1BB5E}"/>
              </a:ext>
            </a:extLst>
          </p:cNvPr>
          <p:cNvSpPr txBox="1"/>
          <p:nvPr/>
        </p:nvSpPr>
        <p:spPr>
          <a:xfrm>
            <a:off x="5818017" y="2649478"/>
            <a:ext cx="3050776" cy="1846659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Valor de impresión por gramo: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 err="1">
                <a:latin typeface="Gidolinya" panose="02000503000000000000" pitchFamily="50" charset="0"/>
              </a:rPr>
              <a:t>Uchile</a:t>
            </a:r>
            <a:r>
              <a:rPr lang="es-CL" sz="2400" dirty="0">
                <a:latin typeface="Gidolinya" panose="02000503000000000000" pitchFamily="50" charset="0"/>
              </a:rPr>
              <a:t>: 50 pesos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CL" sz="2400" dirty="0">
                <a:latin typeface="Gidolinya" panose="02000503000000000000" pitchFamily="50" charset="0"/>
              </a:rPr>
              <a:t>Externos: 150 pesos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49888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555A75-7C72-4F3C-9DC7-E7B1AD0C8F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" r="1023"/>
          <a:stretch/>
        </p:blipFill>
        <p:spPr>
          <a:xfrm>
            <a:off x="1" y="-1"/>
            <a:ext cx="9152882" cy="622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628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C2BD8E-F943-4B5A-9EE4-8D5D86A03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202976" cy="62130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5849A1-9B87-4D81-88E8-86A835CBB5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45" b="559"/>
          <a:stretch/>
        </p:blipFill>
        <p:spPr>
          <a:xfrm>
            <a:off x="4483591" y="0"/>
            <a:ext cx="4660409" cy="621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727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D9AB3F-BECB-4562-8550-81D7380BF1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0"/>
          <a:stretch/>
        </p:blipFill>
        <p:spPr>
          <a:xfrm>
            <a:off x="0" y="0"/>
            <a:ext cx="9144000" cy="624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59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33DA09-57BD-4E4A-B9C5-AF28F6562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474" y="589085"/>
            <a:ext cx="4075468" cy="488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740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D3C5-E29B-43AE-A6D9-BDB04949A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934" y="189280"/>
            <a:ext cx="7886700" cy="1325563"/>
          </a:xfrm>
        </p:spPr>
        <p:txBody>
          <a:bodyPr/>
          <a:lstStyle/>
          <a:p>
            <a:r>
              <a:rPr lang="es-CL" dirty="0">
                <a:solidFill>
                  <a:schemeClr val="tx1"/>
                </a:solidFill>
              </a:rPr>
              <a:t>¿Qué es impresión 3D?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F95CD2-0863-46E0-8B89-0AB9B545E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619C-08B7-42D3-ABAF-637615EA89B1}" type="slidenum">
              <a:rPr lang="es-CL" smtClean="0"/>
              <a:t>9</a:t>
            </a:fld>
            <a:endParaRPr lang="es-C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B3BE324-17A6-43F6-9837-6F4BB97EF12D}"/>
              </a:ext>
            </a:extLst>
          </p:cNvPr>
          <p:cNvSpPr txBox="1">
            <a:spLocks/>
          </p:cNvSpPr>
          <p:nvPr/>
        </p:nvSpPr>
        <p:spPr>
          <a:xfrm>
            <a:off x="633045" y="2715303"/>
            <a:ext cx="8044962" cy="1427394"/>
          </a:xfrm>
          <a:prstGeom prst="rect">
            <a:avLst/>
          </a:prstGeom>
          <a:ln w="28575">
            <a:solidFill>
              <a:schemeClr val="bg1"/>
            </a:solidFill>
          </a:ln>
        </p:spPr>
        <p:txBody>
          <a:bodyPr>
            <a:normAutofit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Gidolinya" panose="02000503000000000000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s-CL" sz="3600" dirty="0">
                <a:solidFill>
                  <a:schemeClr val="tx1"/>
                </a:solidFill>
              </a:rPr>
              <a:t> “Un proceso de manufactura aditiva, donde un volumen es generado mediante un sistema de control digital o computarizado”</a:t>
            </a:r>
          </a:p>
        </p:txBody>
      </p:sp>
    </p:spTree>
    <p:extLst>
      <p:ext uri="{BB962C8B-B14F-4D97-AF65-F5344CB8AC3E}">
        <p14:creationId xmlns:p14="http://schemas.microsoft.com/office/powerpoint/2010/main" val="99386177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 FabLab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blab" id="{8F26B454-BFB4-4F2E-B940-CB30936F0E24}" vid="{C6F6DF9E-059B-48E3-9CF8-A5F01977AF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Fablab</Template>
  <TotalTime>2735</TotalTime>
  <Words>711</Words>
  <Application>Microsoft Office PowerPoint</Application>
  <PresentationFormat>On-screen Show (4:3)</PresentationFormat>
  <Paragraphs>178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Arial</vt:lpstr>
      <vt:lpstr>Calibri</vt:lpstr>
      <vt:lpstr>Gidolinya</vt:lpstr>
      <vt:lpstr>Template FabLab</vt:lpstr>
      <vt:lpstr>Taller de Impresión 3D</vt:lpstr>
      <vt:lpstr>La misión del FabLab U. de Chile es proveer una plataforma abierta en donde se ponen en práctica procesos modernos de diseño, fabricación y producción.</vt:lpstr>
      <vt:lpstr>En este ambiente colaborativo, alumnos, profesionales, académicos y empresas se vinculan para el desarrollo de proyectos y productos de base científica tecnológica con alto impacto social.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¿Qué es impresión 3D?</vt:lpstr>
      <vt:lpstr>Ventajas de la impresión 3D</vt:lpstr>
      <vt:lpstr>PowerPoint Presentation</vt:lpstr>
      <vt:lpstr>PowerPoint Presentation</vt:lpstr>
      <vt:lpstr>Fused Deposition Modeling (FDM)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Makerbot Replicator 2</vt:lpstr>
      <vt:lpstr>PowerPoint Presentation</vt:lpstr>
      <vt:lpstr>PowerPoint Presentation</vt:lpstr>
      <vt:lpstr>Infill (%)</vt:lpstr>
      <vt:lpstr>Shells (n)</vt:lpstr>
      <vt:lpstr>Layer heigth (mm)</vt:lpstr>
      <vt:lpstr>+Calidad</vt:lpstr>
      <vt:lpstr>Soporte</vt:lpstr>
      <vt:lpstr>PowerPoint Presentation</vt:lpstr>
      <vt:lpstr>Raft</vt:lpstr>
      <vt:lpstr>En conclusión…</vt:lpstr>
      <vt:lpstr>Estereolitografía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- Resinas translúcidas, duras, resistentes, tenaces, flexibles, elásticas, etc. - Suelen ser frágiles y no aptas para la intemperie.</vt:lpstr>
      <vt:lpstr>PowerPoint Presentation</vt:lpstr>
      <vt:lpstr>SLS (Selective Laser Sintering)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Sesión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JK</dc:creator>
  <cp:lastModifiedBy>JK</cp:lastModifiedBy>
  <cp:revision>115</cp:revision>
  <dcterms:created xsi:type="dcterms:W3CDTF">2018-04-25T18:37:35Z</dcterms:created>
  <dcterms:modified xsi:type="dcterms:W3CDTF">2018-10-09T14:11:47Z</dcterms:modified>
</cp:coreProperties>
</file>

<file path=docProps/thumbnail.jpeg>
</file>